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9"/>
  </p:sldMasterIdLst>
  <p:notesMasterIdLst>
    <p:notesMasterId r:id="rId107"/>
  </p:notesMasterIdLst>
  <p:handoutMasterIdLst>
    <p:handoutMasterId r:id="rId108"/>
  </p:handoutMasterIdLst>
  <p:sldIdLst>
    <p:sldId id="284" r:id="rId30"/>
    <p:sldId id="286" r:id="rId31"/>
    <p:sldId id="287" r:id="rId32"/>
    <p:sldId id="291" r:id="rId33"/>
    <p:sldId id="289" r:id="rId34"/>
    <p:sldId id="290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7" r:id="rId45"/>
    <p:sldId id="303" r:id="rId46"/>
    <p:sldId id="304" r:id="rId47"/>
    <p:sldId id="305" r:id="rId48"/>
    <p:sldId id="306" r:id="rId49"/>
    <p:sldId id="308" r:id="rId50"/>
    <p:sldId id="309" r:id="rId51"/>
    <p:sldId id="311" r:id="rId52"/>
    <p:sldId id="310" r:id="rId53"/>
    <p:sldId id="312" r:id="rId54"/>
    <p:sldId id="313" r:id="rId55"/>
    <p:sldId id="314" r:id="rId56"/>
    <p:sldId id="315" r:id="rId57"/>
    <p:sldId id="317" r:id="rId58"/>
    <p:sldId id="318" r:id="rId59"/>
    <p:sldId id="319" r:id="rId60"/>
    <p:sldId id="320" r:id="rId61"/>
    <p:sldId id="321" r:id="rId62"/>
    <p:sldId id="322" r:id="rId63"/>
    <p:sldId id="316" r:id="rId64"/>
    <p:sldId id="323" r:id="rId65"/>
    <p:sldId id="324" r:id="rId66"/>
    <p:sldId id="325" r:id="rId67"/>
    <p:sldId id="326" r:id="rId68"/>
    <p:sldId id="327" r:id="rId69"/>
    <p:sldId id="328" r:id="rId70"/>
    <p:sldId id="330" r:id="rId71"/>
    <p:sldId id="329" r:id="rId72"/>
    <p:sldId id="331" r:id="rId73"/>
    <p:sldId id="332" r:id="rId74"/>
    <p:sldId id="333" r:id="rId75"/>
    <p:sldId id="334" r:id="rId76"/>
    <p:sldId id="335" r:id="rId77"/>
    <p:sldId id="336" r:id="rId78"/>
    <p:sldId id="337" r:id="rId79"/>
    <p:sldId id="339" r:id="rId80"/>
    <p:sldId id="338" r:id="rId81"/>
    <p:sldId id="340" r:id="rId82"/>
    <p:sldId id="341" r:id="rId83"/>
    <p:sldId id="342" r:id="rId84"/>
    <p:sldId id="343" r:id="rId85"/>
    <p:sldId id="344" r:id="rId86"/>
    <p:sldId id="345" r:id="rId87"/>
    <p:sldId id="346" r:id="rId88"/>
    <p:sldId id="354" r:id="rId89"/>
    <p:sldId id="347" r:id="rId90"/>
    <p:sldId id="348" r:id="rId91"/>
    <p:sldId id="349" r:id="rId92"/>
    <p:sldId id="350" r:id="rId93"/>
    <p:sldId id="351" r:id="rId94"/>
    <p:sldId id="352" r:id="rId95"/>
    <p:sldId id="361" r:id="rId96"/>
    <p:sldId id="353" r:id="rId97"/>
    <p:sldId id="355" r:id="rId98"/>
    <p:sldId id="356" r:id="rId99"/>
    <p:sldId id="357" r:id="rId100"/>
    <p:sldId id="358" r:id="rId101"/>
    <p:sldId id="359" r:id="rId102"/>
    <p:sldId id="360" r:id="rId103"/>
    <p:sldId id="362" r:id="rId104"/>
    <p:sldId id="363" r:id="rId105"/>
    <p:sldId id="364" r:id="rId10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05BECBF-C14F-4A5C-BE89-6D901A0EE8BB}">
          <p14:sldIdLst>
            <p14:sldId id="284"/>
            <p14:sldId id="286"/>
            <p14:sldId id="287"/>
            <p14:sldId id="291"/>
            <p14:sldId id="289"/>
            <p14:sldId id="290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7"/>
            <p14:sldId id="303"/>
            <p14:sldId id="304"/>
            <p14:sldId id="305"/>
            <p14:sldId id="306"/>
            <p14:sldId id="308"/>
            <p14:sldId id="309"/>
            <p14:sldId id="311"/>
            <p14:sldId id="310"/>
            <p14:sldId id="312"/>
            <p14:sldId id="313"/>
            <p14:sldId id="314"/>
            <p14:sldId id="315"/>
            <p14:sldId id="317"/>
            <p14:sldId id="318"/>
            <p14:sldId id="319"/>
            <p14:sldId id="320"/>
            <p14:sldId id="321"/>
            <p14:sldId id="322"/>
            <p14:sldId id="316"/>
            <p14:sldId id="323"/>
            <p14:sldId id="324"/>
            <p14:sldId id="325"/>
            <p14:sldId id="326"/>
            <p14:sldId id="327"/>
            <p14:sldId id="328"/>
            <p14:sldId id="330"/>
            <p14:sldId id="329"/>
            <p14:sldId id="331"/>
            <p14:sldId id="332"/>
            <p14:sldId id="333"/>
            <p14:sldId id="334"/>
            <p14:sldId id="335"/>
            <p14:sldId id="336"/>
            <p14:sldId id="337"/>
            <p14:sldId id="339"/>
            <p14:sldId id="338"/>
            <p14:sldId id="340"/>
            <p14:sldId id="341"/>
            <p14:sldId id="342"/>
            <p14:sldId id="343"/>
            <p14:sldId id="344"/>
            <p14:sldId id="345"/>
            <p14:sldId id="346"/>
            <p14:sldId id="354"/>
            <p14:sldId id="347"/>
            <p14:sldId id="348"/>
            <p14:sldId id="349"/>
            <p14:sldId id="350"/>
            <p14:sldId id="351"/>
            <p14:sldId id="352"/>
            <p14:sldId id="361"/>
            <p14:sldId id="353"/>
            <p14:sldId id="355"/>
            <p14:sldId id="356"/>
            <p14:sldId id="357"/>
            <p14:sldId id="358"/>
            <p14:sldId id="359"/>
            <p14:sldId id="360"/>
            <p14:sldId id="362"/>
            <p14:sldId id="363"/>
            <p14:sldId id="3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24" userDrawn="1">
          <p15:clr>
            <a:srgbClr val="A4A3A4"/>
          </p15:clr>
        </p15:guide>
        <p15:guide id="5" pos="3839">
          <p15:clr>
            <a:srgbClr val="A4A3A4"/>
          </p15:clr>
        </p15:guide>
        <p15:guide id="6" orient="horz" pos="24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1022"/>
    <a:srgbClr val="009999"/>
    <a:srgbClr val="FF66CC"/>
    <a:srgbClr val="060D1C"/>
    <a:srgbClr val="03060D"/>
    <a:srgbClr val="070E20"/>
    <a:srgbClr val="C00000"/>
    <a:srgbClr val="040812"/>
    <a:srgbClr val="070F20"/>
    <a:srgbClr val="0408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38" autoAdjust="0"/>
    <p:restoredTop sz="95028" autoAdjust="0"/>
  </p:normalViewPr>
  <p:slideViewPr>
    <p:cSldViewPr>
      <p:cViewPr>
        <p:scale>
          <a:sx n="35" d="100"/>
          <a:sy n="35" d="100"/>
        </p:scale>
        <p:origin x="2022" y="906"/>
      </p:cViewPr>
      <p:guideLst>
        <p:guide orient="horz" pos="1824"/>
        <p:guide pos="3839"/>
        <p:guide orient="horz" pos="244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slide" Target="slides/slide13.xml"/><Relationship Id="rId47" Type="http://schemas.openxmlformats.org/officeDocument/2006/relationships/slide" Target="slides/slide18.xml"/><Relationship Id="rId63" Type="http://schemas.openxmlformats.org/officeDocument/2006/relationships/slide" Target="slides/slide34.xml"/><Relationship Id="rId68" Type="http://schemas.openxmlformats.org/officeDocument/2006/relationships/slide" Target="slides/slide39.xml"/><Relationship Id="rId84" Type="http://schemas.openxmlformats.org/officeDocument/2006/relationships/slide" Target="slides/slide55.xml"/><Relationship Id="rId89" Type="http://schemas.openxmlformats.org/officeDocument/2006/relationships/slide" Target="slides/slide60.xml"/><Relationship Id="rId1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slideMaster" Target="slideMasters/slideMaster1.xml"/><Relationship Id="rId107" Type="http://schemas.openxmlformats.org/officeDocument/2006/relationships/notesMaster" Target="notesMasters/notesMaster1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slide" Target="slides/slide3.xml"/><Relationship Id="rId37" Type="http://schemas.openxmlformats.org/officeDocument/2006/relationships/slide" Target="slides/slide8.xml"/><Relationship Id="rId40" Type="http://schemas.openxmlformats.org/officeDocument/2006/relationships/slide" Target="slides/slide11.xml"/><Relationship Id="rId45" Type="http://schemas.openxmlformats.org/officeDocument/2006/relationships/slide" Target="slides/slide16.xml"/><Relationship Id="rId53" Type="http://schemas.openxmlformats.org/officeDocument/2006/relationships/slide" Target="slides/slide24.xml"/><Relationship Id="rId58" Type="http://schemas.openxmlformats.org/officeDocument/2006/relationships/slide" Target="slides/slide29.xml"/><Relationship Id="rId66" Type="http://schemas.openxmlformats.org/officeDocument/2006/relationships/slide" Target="slides/slide37.xml"/><Relationship Id="rId74" Type="http://schemas.openxmlformats.org/officeDocument/2006/relationships/slide" Target="slides/slide45.xml"/><Relationship Id="rId79" Type="http://schemas.openxmlformats.org/officeDocument/2006/relationships/slide" Target="slides/slide50.xml"/><Relationship Id="rId87" Type="http://schemas.openxmlformats.org/officeDocument/2006/relationships/slide" Target="slides/slide58.xml"/><Relationship Id="rId102" Type="http://schemas.openxmlformats.org/officeDocument/2006/relationships/slide" Target="slides/slide73.xml"/><Relationship Id="rId110" Type="http://schemas.openxmlformats.org/officeDocument/2006/relationships/viewProps" Target="viewProps.xml"/><Relationship Id="rId5" Type="http://schemas.openxmlformats.org/officeDocument/2006/relationships/customXml" Target="../customXml/item5.xml"/><Relationship Id="rId61" Type="http://schemas.openxmlformats.org/officeDocument/2006/relationships/slide" Target="slides/slide32.xml"/><Relationship Id="rId82" Type="http://schemas.openxmlformats.org/officeDocument/2006/relationships/slide" Target="slides/slide53.xml"/><Relationship Id="rId90" Type="http://schemas.openxmlformats.org/officeDocument/2006/relationships/slide" Target="slides/slide61.xml"/><Relationship Id="rId95" Type="http://schemas.openxmlformats.org/officeDocument/2006/relationships/slide" Target="slides/slide66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slide" Target="slides/slide1.xml"/><Relationship Id="rId35" Type="http://schemas.openxmlformats.org/officeDocument/2006/relationships/slide" Target="slides/slide6.xml"/><Relationship Id="rId43" Type="http://schemas.openxmlformats.org/officeDocument/2006/relationships/slide" Target="slides/slide14.xml"/><Relationship Id="rId48" Type="http://schemas.openxmlformats.org/officeDocument/2006/relationships/slide" Target="slides/slide19.xml"/><Relationship Id="rId56" Type="http://schemas.openxmlformats.org/officeDocument/2006/relationships/slide" Target="slides/slide27.xml"/><Relationship Id="rId64" Type="http://schemas.openxmlformats.org/officeDocument/2006/relationships/slide" Target="slides/slide35.xml"/><Relationship Id="rId69" Type="http://schemas.openxmlformats.org/officeDocument/2006/relationships/slide" Target="slides/slide40.xml"/><Relationship Id="rId77" Type="http://schemas.openxmlformats.org/officeDocument/2006/relationships/slide" Target="slides/slide48.xml"/><Relationship Id="rId100" Type="http://schemas.openxmlformats.org/officeDocument/2006/relationships/slide" Target="slides/slide71.xml"/><Relationship Id="rId105" Type="http://schemas.openxmlformats.org/officeDocument/2006/relationships/slide" Target="slides/slide76.xml"/><Relationship Id="rId113" Type="http://schemas.microsoft.com/office/2015/10/relationships/revisionInfo" Target="revisionInfo.xml"/><Relationship Id="rId8" Type="http://schemas.openxmlformats.org/officeDocument/2006/relationships/customXml" Target="../customXml/item8.xml"/><Relationship Id="rId51" Type="http://schemas.openxmlformats.org/officeDocument/2006/relationships/slide" Target="slides/slide22.xml"/><Relationship Id="rId72" Type="http://schemas.openxmlformats.org/officeDocument/2006/relationships/slide" Target="slides/slide43.xml"/><Relationship Id="rId80" Type="http://schemas.openxmlformats.org/officeDocument/2006/relationships/slide" Target="slides/slide51.xml"/><Relationship Id="rId85" Type="http://schemas.openxmlformats.org/officeDocument/2006/relationships/slide" Target="slides/slide56.xml"/><Relationship Id="rId93" Type="http://schemas.openxmlformats.org/officeDocument/2006/relationships/slide" Target="slides/slide64.xml"/><Relationship Id="rId98" Type="http://schemas.openxmlformats.org/officeDocument/2006/relationships/slide" Target="slides/slide69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slide" Target="slides/slide4.xml"/><Relationship Id="rId38" Type="http://schemas.openxmlformats.org/officeDocument/2006/relationships/slide" Target="slides/slide9.xml"/><Relationship Id="rId46" Type="http://schemas.openxmlformats.org/officeDocument/2006/relationships/slide" Target="slides/slide17.xml"/><Relationship Id="rId59" Type="http://schemas.openxmlformats.org/officeDocument/2006/relationships/slide" Target="slides/slide30.xml"/><Relationship Id="rId67" Type="http://schemas.openxmlformats.org/officeDocument/2006/relationships/slide" Target="slides/slide38.xml"/><Relationship Id="rId103" Type="http://schemas.openxmlformats.org/officeDocument/2006/relationships/slide" Target="slides/slide74.xml"/><Relationship Id="rId108" Type="http://schemas.openxmlformats.org/officeDocument/2006/relationships/handoutMaster" Target="handoutMasters/handoutMaster1.xml"/><Relationship Id="rId20" Type="http://schemas.openxmlformats.org/officeDocument/2006/relationships/customXml" Target="../customXml/item20.xml"/><Relationship Id="rId41" Type="http://schemas.openxmlformats.org/officeDocument/2006/relationships/slide" Target="slides/slide12.xml"/><Relationship Id="rId54" Type="http://schemas.openxmlformats.org/officeDocument/2006/relationships/slide" Target="slides/slide25.xml"/><Relationship Id="rId62" Type="http://schemas.openxmlformats.org/officeDocument/2006/relationships/slide" Target="slides/slide33.xml"/><Relationship Id="rId70" Type="http://schemas.openxmlformats.org/officeDocument/2006/relationships/slide" Target="slides/slide41.xml"/><Relationship Id="rId75" Type="http://schemas.openxmlformats.org/officeDocument/2006/relationships/slide" Target="slides/slide46.xml"/><Relationship Id="rId83" Type="http://schemas.openxmlformats.org/officeDocument/2006/relationships/slide" Target="slides/slide54.xml"/><Relationship Id="rId88" Type="http://schemas.openxmlformats.org/officeDocument/2006/relationships/slide" Target="slides/slide59.xml"/><Relationship Id="rId91" Type="http://schemas.openxmlformats.org/officeDocument/2006/relationships/slide" Target="slides/slide62.xml"/><Relationship Id="rId96" Type="http://schemas.openxmlformats.org/officeDocument/2006/relationships/slide" Target="slides/slide67.xml"/><Relationship Id="rId11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" Target="slides/slide7.xml"/><Relationship Id="rId49" Type="http://schemas.openxmlformats.org/officeDocument/2006/relationships/slide" Target="slides/slide20.xml"/><Relationship Id="rId57" Type="http://schemas.openxmlformats.org/officeDocument/2006/relationships/slide" Target="slides/slide28.xml"/><Relationship Id="rId106" Type="http://schemas.openxmlformats.org/officeDocument/2006/relationships/slide" Target="slides/slide77.xml"/><Relationship Id="rId10" Type="http://schemas.openxmlformats.org/officeDocument/2006/relationships/customXml" Target="../customXml/item10.xml"/><Relationship Id="rId31" Type="http://schemas.openxmlformats.org/officeDocument/2006/relationships/slide" Target="slides/slide2.xml"/><Relationship Id="rId44" Type="http://schemas.openxmlformats.org/officeDocument/2006/relationships/slide" Target="slides/slide15.xml"/><Relationship Id="rId52" Type="http://schemas.openxmlformats.org/officeDocument/2006/relationships/slide" Target="slides/slide23.xml"/><Relationship Id="rId60" Type="http://schemas.openxmlformats.org/officeDocument/2006/relationships/slide" Target="slides/slide31.xml"/><Relationship Id="rId65" Type="http://schemas.openxmlformats.org/officeDocument/2006/relationships/slide" Target="slides/slide36.xml"/><Relationship Id="rId73" Type="http://schemas.openxmlformats.org/officeDocument/2006/relationships/slide" Target="slides/slide44.xml"/><Relationship Id="rId78" Type="http://schemas.openxmlformats.org/officeDocument/2006/relationships/slide" Target="slides/slide49.xml"/><Relationship Id="rId81" Type="http://schemas.openxmlformats.org/officeDocument/2006/relationships/slide" Target="slides/slide52.xml"/><Relationship Id="rId86" Type="http://schemas.openxmlformats.org/officeDocument/2006/relationships/slide" Target="slides/slide57.xml"/><Relationship Id="rId94" Type="http://schemas.openxmlformats.org/officeDocument/2006/relationships/slide" Target="slides/slide65.xml"/><Relationship Id="rId99" Type="http://schemas.openxmlformats.org/officeDocument/2006/relationships/slide" Target="slides/slide70.xml"/><Relationship Id="rId101" Type="http://schemas.openxmlformats.org/officeDocument/2006/relationships/slide" Target="slides/slide72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slide" Target="slides/slide10.xml"/><Relationship Id="rId109" Type="http://schemas.openxmlformats.org/officeDocument/2006/relationships/presProps" Target="presProps.xml"/><Relationship Id="rId34" Type="http://schemas.openxmlformats.org/officeDocument/2006/relationships/slide" Target="slides/slide5.xml"/><Relationship Id="rId50" Type="http://schemas.openxmlformats.org/officeDocument/2006/relationships/slide" Target="slides/slide21.xml"/><Relationship Id="rId55" Type="http://schemas.openxmlformats.org/officeDocument/2006/relationships/slide" Target="slides/slide26.xml"/><Relationship Id="rId76" Type="http://schemas.openxmlformats.org/officeDocument/2006/relationships/slide" Target="slides/slide47.xml"/><Relationship Id="rId97" Type="http://schemas.openxmlformats.org/officeDocument/2006/relationships/slide" Target="slides/slide68.xml"/><Relationship Id="rId104" Type="http://schemas.openxmlformats.org/officeDocument/2006/relationships/slide" Target="slides/slide75.xml"/><Relationship Id="rId7" Type="http://schemas.openxmlformats.org/officeDocument/2006/relationships/customXml" Target="../customXml/item7.xml"/><Relationship Id="rId71" Type="http://schemas.openxmlformats.org/officeDocument/2006/relationships/slide" Target="slides/slide42.xml"/><Relationship Id="rId92" Type="http://schemas.openxmlformats.org/officeDocument/2006/relationships/slide" Target="slides/slide6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2/25/2018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gif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2/25/2018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Print_r</a:t>
            </a:r>
            <a:r>
              <a:rPr lang="en-US" dirty="0"/>
              <a:t> () </a:t>
            </a:r>
            <a:r>
              <a:rPr lang="en-US" dirty="0">
                <a:sym typeface="Wingdings" panose="05000000000000000000" pitchFamily="2" charset="2"/>
              </a:rPr>
              <a:t>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97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2/25/2018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2/25/2018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1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r" defTabSz="1218987" rtl="1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r" defTabSz="1218987" rtl="1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r" defTabSz="1218987" rtl="1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r" defTabSz="1218987" rtl="1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r" defTabSz="1218987" rtl="1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r" defTabSz="1218987" rtl="1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r" defTabSz="1218987" rtl="1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r" defTabSz="1218987" rtl="1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r" defTabSz="1218987" rtl="1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4" Type="http://schemas.openxmlformats.org/officeDocument/2006/relationships/slide" Target="slide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3.png"/><Relationship Id="rId18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12" Type="http://schemas.microsoft.com/office/2007/relationships/hdphoto" Target="../media/hdphoto3.wdp"/><Relationship Id="rId17" Type="http://schemas.openxmlformats.org/officeDocument/2006/relationships/image" Target="../media/image15.png"/><Relationship Id="rId2" Type="http://schemas.openxmlformats.org/officeDocument/2006/relationships/image" Target="../media/image8.png"/><Relationship Id="rId16" Type="http://schemas.microsoft.com/office/2007/relationships/hdphoto" Target="../media/hdphoto5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png"/><Relationship Id="rId5" Type="http://schemas.openxmlformats.org/officeDocument/2006/relationships/image" Target="../media/image5.png"/><Relationship Id="rId15" Type="http://schemas.openxmlformats.org/officeDocument/2006/relationships/image" Target="../media/image14.png"/><Relationship Id="rId10" Type="http://schemas.microsoft.com/office/2007/relationships/hdphoto" Target="../media/hdphoto2.wdp"/><Relationship Id="rId19" Type="http://schemas.openxmlformats.org/officeDocument/2006/relationships/image" Target="../media/image17.svg"/><Relationship Id="rId4" Type="http://schemas.openxmlformats.org/officeDocument/2006/relationships/image" Target="../media/image4.png"/><Relationship Id="rId9" Type="http://schemas.openxmlformats.org/officeDocument/2006/relationships/image" Target="../media/image11.png"/><Relationship Id="rId14" Type="http://schemas.microsoft.com/office/2007/relationships/hdphoto" Target="../media/hdphoto4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2.xml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svg"/></Relationships>
</file>

<file path=ppt/slides/_rels/slide3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3.png"/><Relationship Id="rId18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12" Type="http://schemas.microsoft.com/office/2007/relationships/hdphoto" Target="../media/hdphoto3.wdp"/><Relationship Id="rId17" Type="http://schemas.openxmlformats.org/officeDocument/2006/relationships/image" Target="../media/image15.png"/><Relationship Id="rId2" Type="http://schemas.openxmlformats.org/officeDocument/2006/relationships/image" Target="../media/image8.png"/><Relationship Id="rId16" Type="http://schemas.microsoft.com/office/2007/relationships/hdphoto" Target="../media/hdphoto5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png"/><Relationship Id="rId5" Type="http://schemas.openxmlformats.org/officeDocument/2006/relationships/image" Target="../media/image5.png"/><Relationship Id="rId15" Type="http://schemas.openxmlformats.org/officeDocument/2006/relationships/image" Target="../media/image14.png"/><Relationship Id="rId10" Type="http://schemas.microsoft.com/office/2007/relationships/hdphoto" Target="../media/hdphoto2.wdp"/><Relationship Id="rId19" Type="http://schemas.openxmlformats.org/officeDocument/2006/relationships/image" Target="../media/image17.svg"/><Relationship Id="rId4" Type="http://schemas.openxmlformats.org/officeDocument/2006/relationships/image" Target="../media/image4.png"/><Relationship Id="rId9" Type="http://schemas.openxmlformats.org/officeDocument/2006/relationships/image" Target="../media/image11.png"/><Relationship Id="rId14" Type="http://schemas.microsoft.com/office/2007/relationships/hdphoto" Target="../media/hdphoto4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17.svg"/><Relationship Id="rId7" Type="http://schemas.openxmlformats.org/officeDocument/2006/relationships/slide" Target="slide40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slide" Target="slide4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1.xml"/><Relationship Id="rId5" Type="http://schemas.openxmlformats.org/officeDocument/2006/relationships/image" Target="../media/image39.png"/><Relationship Id="rId4" Type="http://schemas.openxmlformats.org/officeDocument/2006/relationships/slide" Target="slide4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1.xml"/><Relationship Id="rId5" Type="http://schemas.openxmlformats.org/officeDocument/2006/relationships/image" Target="../media/image39.png"/><Relationship Id="rId4" Type="http://schemas.openxmlformats.org/officeDocument/2006/relationships/slide" Target="slide4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jp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slide" Target="slide50.xml"/><Relationship Id="rId5" Type="http://schemas.openxmlformats.org/officeDocument/2006/relationships/image" Target="../media/image47.png"/><Relationship Id="rId4" Type="http://schemas.openxmlformats.org/officeDocument/2006/relationships/slide" Target="slide49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3.png"/><Relationship Id="rId18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12" Type="http://schemas.microsoft.com/office/2007/relationships/hdphoto" Target="../media/hdphoto3.wdp"/><Relationship Id="rId17" Type="http://schemas.openxmlformats.org/officeDocument/2006/relationships/image" Target="../media/image15.png"/><Relationship Id="rId2" Type="http://schemas.openxmlformats.org/officeDocument/2006/relationships/image" Target="../media/image8.png"/><Relationship Id="rId16" Type="http://schemas.microsoft.com/office/2007/relationships/hdphoto" Target="../media/hdphoto5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png"/><Relationship Id="rId5" Type="http://schemas.openxmlformats.org/officeDocument/2006/relationships/image" Target="../media/image5.png"/><Relationship Id="rId15" Type="http://schemas.openxmlformats.org/officeDocument/2006/relationships/image" Target="../media/image14.png"/><Relationship Id="rId10" Type="http://schemas.microsoft.com/office/2007/relationships/hdphoto" Target="../media/hdphoto2.wdp"/><Relationship Id="rId19" Type="http://schemas.openxmlformats.org/officeDocument/2006/relationships/image" Target="../media/image17.svg"/><Relationship Id="rId4" Type="http://schemas.openxmlformats.org/officeDocument/2006/relationships/image" Target="../media/image4.png"/><Relationship Id="rId9" Type="http://schemas.openxmlformats.org/officeDocument/2006/relationships/image" Target="../media/image11.png"/><Relationship Id="rId14" Type="http://schemas.microsoft.com/office/2007/relationships/hdphoto" Target="../media/hdphoto4.wdp"/></Relationships>
</file>

<file path=ppt/slides/_rels/slide5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3.png"/><Relationship Id="rId18" Type="http://schemas.openxmlformats.org/officeDocument/2006/relationships/image" Target="../media/image16.png"/><Relationship Id="rId3" Type="http://schemas.openxmlformats.org/officeDocument/2006/relationships/image" Target="../media/image9.png"/><Relationship Id="rId21" Type="http://schemas.openxmlformats.org/officeDocument/2006/relationships/slide" Target="slide60.xml"/><Relationship Id="rId7" Type="http://schemas.openxmlformats.org/officeDocument/2006/relationships/image" Target="../media/image10.png"/><Relationship Id="rId12" Type="http://schemas.microsoft.com/office/2007/relationships/hdphoto" Target="../media/hdphoto3.wdp"/><Relationship Id="rId17" Type="http://schemas.openxmlformats.org/officeDocument/2006/relationships/image" Target="../media/image15.png"/><Relationship Id="rId2" Type="http://schemas.openxmlformats.org/officeDocument/2006/relationships/image" Target="../media/image8.png"/><Relationship Id="rId16" Type="http://schemas.microsoft.com/office/2007/relationships/hdphoto" Target="../media/hdphoto5.wdp"/><Relationship Id="rId20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png"/><Relationship Id="rId5" Type="http://schemas.openxmlformats.org/officeDocument/2006/relationships/image" Target="../media/image5.png"/><Relationship Id="rId15" Type="http://schemas.openxmlformats.org/officeDocument/2006/relationships/image" Target="../media/image14.png"/><Relationship Id="rId10" Type="http://schemas.microsoft.com/office/2007/relationships/hdphoto" Target="../media/hdphoto2.wdp"/><Relationship Id="rId19" Type="http://schemas.openxmlformats.org/officeDocument/2006/relationships/image" Target="../media/image17.svg"/><Relationship Id="rId4" Type="http://schemas.openxmlformats.org/officeDocument/2006/relationships/image" Target="../media/image4.png"/><Relationship Id="rId9" Type="http://schemas.openxmlformats.org/officeDocument/2006/relationships/image" Target="../media/image11.png"/><Relationship Id="rId14" Type="http://schemas.microsoft.com/office/2007/relationships/hdphoto" Target="../media/hdphoto4.wdp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" Target="slide60.xm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4" Type="http://schemas.openxmlformats.org/officeDocument/2006/relationships/slide" Target="slide6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" Target="slide62.xm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" Target="slide69.xml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gi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424BD82-82B8-4E23-8022-B385245455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12905" y="-1774606"/>
            <a:ext cx="9700752" cy="6858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85623A7-644B-4780-B480-85A043E8BB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705" y="1752600"/>
            <a:ext cx="970075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0BA82A-7A1E-4C6F-A6CB-FB3E5D16C7F8}"/>
              </a:ext>
            </a:extLst>
          </p:cNvPr>
          <p:cNvSpPr txBox="1"/>
          <p:nvPr/>
        </p:nvSpPr>
        <p:spPr>
          <a:xfrm>
            <a:off x="4040736" y="2121877"/>
            <a:ext cx="1125629" cy="186204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15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P</a:t>
            </a:r>
            <a:endParaRPr lang="ar-EG" sz="115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3FC767-54F5-4474-8B1C-F01559F9C570}"/>
              </a:ext>
            </a:extLst>
          </p:cNvPr>
          <p:cNvSpPr txBox="1"/>
          <p:nvPr/>
        </p:nvSpPr>
        <p:spPr>
          <a:xfrm>
            <a:off x="4991124" y="2121877"/>
            <a:ext cx="1391728" cy="186204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15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H</a:t>
            </a:r>
            <a:endParaRPr lang="ar-EG" sz="28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A7630D-BA19-4E2F-8E78-AA2F026208DE}"/>
              </a:ext>
            </a:extLst>
          </p:cNvPr>
          <p:cNvSpPr txBox="1"/>
          <p:nvPr/>
        </p:nvSpPr>
        <p:spPr>
          <a:xfrm>
            <a:off x="6286690" y="2121877"/>
            <a:ext cx="970137" cy="186204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15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P</a:t>
            </a:r>
            <a:endParaRPr lang="ar-EG" sz="115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F16A629-3726-4ED4-84CD-B2C03437539D}"/>
              </a:ext>
            </a:extLst>
          </p:cNvPr>
          <p:cNvGrpSpPr/>
          <p:nvPr/>
        </p:nvGrpSpPr>
        <p:grpSpPr>
          <a:xfrm rot="16200000" flipV="1">
            <a:off x="6447375" y="-2281795"/>
            <a:ext cx="2514601" cy="1391727"/>
            <a:chOff x="608012" y="1790700"/>
            <a:chExt cx="2514601" cy="11049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574975-11CE-426A-8108-F1E2DBA03EEF}"/>
                </a:ext>
              </a:extLst>
            </p:cNvPr>
            <p:cNvSpPr/>
            <p:nvPr/>
          </p:nvSpPr>
          <p:spPr>
            <a:xfrm>
              <a:off x="836613" y="1790700"/>
              <a:ext cx="2286000" cy="228600"/>
            </a:xfrm>
            <a:prstGeom prst="rect">
              <a:avLst/>
            </a:prstGeom>
            <a:solidFill>
              <a:schemeClr val="accent1"/>
            </a:solidFill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ar-EG" sz="2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DD305DA-B5A2-479F-92DD-20486451FB9E}"/>
                </a:ext>
              </a:extLst>
            </p:cNvPr>
            <p:cNvSpPr/>
            <p:nvPr/>
          </p:nvSpPr>
          <p:spPr>
            <a:xfrm>
              <a:off x="608012" y="1790700"/>
              <a:ext cx="228601" cy="1104900"/>
            </a:xfrm>
            <a:prstGeom prst="rect">
              <a:avLst/>
            </a:prstGeom>
            <a:solidFill>
              <a:schemeClr val="accent1"/>
            </a:solidFill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ar-EG" sz="28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730F20-CD30-482D-A62F-0F4731FEF2F7}"/>
              </a:ext>
            </a:extLst>
          </p:cNvPr>
          <p:cNvGrpSpPr/>
          <p:nvPr/>
        </p:nvGrpSpPr>
        <p:grpSpPr>
          <a:xfrm rot="16200000">
            <a:off x="2572659" y="-2139149"/>
            <a:ext cx="2514601" cy="1104900"/>
            <a:chOff x="608012" y="1790700"/>
            <a:chExt cx="2514601" cy="11049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DD8565A-49E0-4D4F-9EF9-63097B68D0AB}"/>
                </a:ext>
              </a:extLst>
            </p:cNvPr>
            <p:cNvSpPr/>
            <p:nvPr/>
          </p:nvSpPr>
          <p:spPr>
            <a:xfrm>
              <a:off x="836613" y="1790700"/>
              <a:ext cx="2286000" cy="228600"/>
            </a:xfrm>
            <a:prstGeom prst="rect">
              <a:avLst/>
            </a:prstGeom>
            <a:solidFill>
              <a:schemeClr val="accent1"/>
            </a:solidFill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ar-EG" sz="28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AF7DECA-D07D-48FF-BCF4-7BF847B1CA01}"/>
                </a:ext>
              </a:extLst>
            </p:cNvPr>
            <p:cNvSpPr/>
            <p:nvPr/>
          </p:nvSpPr>
          <p:spPr>
            <a:xfrm>
              <a:off x="608012" y="1790700"/>
              <a:ext cx="228601" cy="1104900"/>
            </a:xfrm>
            <a:prstGeom prst="rect">
              <a:avLst/>
            </a:prstGeom>
            <a:solidFill>
              <a:schemeClr val="accent1"/>
            </a:solidFill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ar-EG" sz="28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33EB430-13A3-4A8A-9CBF-4DF1AD07940B}"/>
              </a:ext>
            </a:extLst>
          </p:cNvPr>
          <p:cNvSpPr txBox="1"/>
          <p:nvPr/>
        </p:nvSpPr>
        <p:spPr>
          <a:xfrm>
            <a:off x="-4536647" y="-2134661"/>
            <a:ext cx="573835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S</a:t>
            </a:r>
            <a:r>
              <a:rPr lang="en-US" sz="6600" dirty="0">
                <a:ln>
                  <a:solidFill>
                    <a:schemeClr val="tx1"/>
                  </a:solidFill>
                </a:ln>
                <a:latin typeface="Eras Bold ITC" panose="020B0907030504020204" pitchFamily="34" charset="0"/>
              </a:rPr>
              <a:t>tring </a:t>
            </a:r>
            <a:r>
              <a:rPr lang="en-US" sz="66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F</a:t>
            </a:r>
            <a:r>
              <a:rPr lang="en-US" sz="6600" dirty="0">
                <a:ln>
                  <a:solidFill>
                    <a:schemeClr val="tx1"/>
                  </a:solidFill>
                </a:ln>
                <a:latin typeface="Eras Bold ITC" panose="020B0907030504020204" pitchFamily="34" charset="0"/>
              </a:rPr>
              <a:t>unctions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FDBE1F-7CEE-432C-8636-21B29957C232}"/>
              </a:ext>
            </a:extLst>
          </p:cNvPr>
          <p:cNvSpPr txBox="1"/>
          <p:nvPr/>
        </p:nvSpPr>
        <p:spPr>
          <a:xfrm>
            <a:off x="-12422188" y="-6573567"/>
            <a:ext cx="86868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l</a:t>
            </a:r>
            <a:r>
              <a:rPr lang="en-US" sz="1800" dirty="0" err="1"/>
              <a:t>Lorem</a:t>
            </a:r>
            <a:r>
              <a:rPr lang="en-US" sz="1800" dirty="0"/>
              <a:t> ipsum dolor sit </a:t>
            </a:r>
            <a:r>
              <a:rPr lang="en-US" sz="1800" dirty="0" err="1"/>
              <a:t>amet</a:t>
            </a:r>
            <a:r>
              <a:rPr lang="en-US" sz="1800" dirty="0"/>
              <a:t>, </a:t>
            </a:r>
            <a:r>
              <a:rPr lang="en-US" sz="1800" dirty="0" err="1"/>
              <a:t>consectetur</a:t>
            </a:r>
            <a:r>
              <a:rPr lang="en-US" sz="1800" dirty="0"/>
              <a:t> </a:t>
            </a:r>
            <a:r>
              <a:rPr lang="en-US" sz="1800" dirty="0" err="1"/>
              <a:t>adipiscing</a:t>
            </a:r>
            <a:r>
              <a:rPr lang="en-US" sz="1800" dirty="0"/>
              <a:t> </a:t>
            </a:r>
            <a:r>
              <a:rPr lang="en-US" sz="1800" dirty="0" err="1"/>
              <a:t>elit</a:t>
            </a:r>
            <a:r>
              <a:rPr lang="en-US" sz="1800" dirty="0"/>
              <a:t>. </a:t>
            </a:r>
            <a:r>
              <a:rPr lang="en-US" sz="1800" dirty="0" err="1"/>
              <a:t>Donec</a:t>
            </a:r>
            <a:r>
              <a:rPr lang="en-US" sz="1800" dirty="0"/>
              <a:t> et lorem non </a:t>
            </a:r>
            <a:r>
              <a:rPr lang="en-US" sz="1800" dirty="0" err="1"/>
              <a:t>nibh</a:t>
            </a:r>
            <a:endParaRPr lang="en-US" sz="1800" dirty="0"/>
          </a:p>
          <a:p>
            <a:r>
              <a:rPr lang="en-US" sz="1800" dirty="0"/>
              <a:t> semper </a:t>
            </a:r>
            <a:r>
              <a:rPr lang="en-US" sz="1800" dirty="0" err="1"/>
              <a:t>varius</a:t>
            </a:r>
            <a:r>
              <a:rPr lang="en-US" sz="1800" dirty="0"/>
              <a:t> in </a:t>
            </a:r>
            <a:r>
              <a:rPr lang="en-US" sz="1800" dirty="0" err="1"/>
              <a:t>eu</a:t>
            </a:r>
            <a:r>
              <a:rPr lang="en-US" sz="1800" dirty="0"/>
              <a:t> est. Nunc lacinia dolor </a:t>
            </a:r>
            <a:r>
              <a:rPr lang="en-US" sz="1800" dirty="0" err="1"/>
              <a:t>justo</a:t>
            </a:r>
            <a:r>
              <a:rPr lang="en-US" sz="1800" dirty="0"/>
              <a:t>, in porta </a:t>
            </a:r>
            <a:r>
              <a:rPr lang="en-US" sz="1800" dirty="0" err="1"/>
              <a:t>enim</a:t>
            </a:r>
            <a:r>
              <a:rPr lang="en-US" sz="1800" dirty="0"/>
              <a:t> convallis </a:t>
            </a:r>
            <a:r>
              <a:rPr lang="en-US" sz="1800" dirty="0" err="1"/>
              <a:t>posuere</a:t>
            </a:r>
            <a:r>
              <a:rPr lang="en-US" sz="1800" dirty="0"/>
              <a:t>. </a:t>
            </a:r>
            <a:r>
              <a:rPr lang="en-US" sz="1800" dirty="0" err="1"/>
              <a:t>Proin</a:t>
            </a:r>
            <a:r>
              <a:rPr lang="en-US" sz="1800" dirty="0"/>
              <a:t> dictum, </a:t>
            </a:r>
            <a:r>
              <a:rPr lang="en-US" sz="1800" dirty="0" err="1"/>
              <a:t>metus</a:t>
            </a:r>
            <a:r>
              <a:rPr lang="en-US" sz="1800" dirty="0"/>
              <a:t> </a:t>
            </a:r>
            <a:r>
              <a:rPr lang="en-US" sz="1800" dirty="0" err="1"/>
              <a:t>eu</a:t>
            </a:r>
            <a:r>
              <a:rPr lang="en-US" sz="1800" dirty="0"/>
              <a:t> </a:t>
            </a:r>
            <a:r>
              <a:rPr lang="en-US" sz="1800" dirty="0" err="1"/>
              <a:t>scelerisque</a:t>
            </a:r>
            <a:r>
              <a:rPr lang="en-US" sz="1800" dirty="0"/>
              <a:t> </a:t>
            </a:r>
            <a:r>
              <a:rPr lang="en-US" sz="1800" dirty="0" err="1"/>
              <a:t>dignissim</a:t>
            </a:r>
            <a:r>
              <a:rPr lang="en-US" sz="1800" dirty="0"/>
              <a:t>, </a:t>
            </a:r>
            <a:r>
              <a:rPr lang="en-US" sz="1800" dirty="0" err="1"/>
              <a:t>orci</a:t>
            </a:r>
            <a:r>
              <a:rPr lang="en-US" sz="1800" dirty="0"/>
              <a:t> </a:t>
            </a:r>
            <a:r>
              <a:rPr lang="en-US" sz="1800" dirty="0" err="1"/>
              <a:t>turpis</a:t>
            </a:r>
            <a:r>
              <a:rPr lang="en-US" sz="1800" dirty="0"/>
              <a:t> </a:t>
            </a:r>
            <a:r>
              <a:rPr lang="en-US" sz="1800" dirty="0" err="1"/>
              <a:t>blandit</a:t>
            </a:r>
            <a:r>
              <a:rPr lang="en-US" sz="1800" dirty="0"/>
              <a:t> </a:t>
            </a:r>
            <a:r>
              <a:rPr lang="en-US" sz="1800" dirty="0" err="1"/>
              <a:t>elit</a:t>
            </a:r>
            <a:r>
              <a:rPr lang="en-US" sz="1800" dirty="0"/>
              <a:t>, </a:t>
            </a:r>
            <a:r>
              <a:rPr lang="en-US" sz="1800" dirty="0" err="1"/>
              <a:t>vel</a:t>
            </a:r>
            <a:r>
              <a:rPr lang="en-US" sz="1800" dirty="0"/>
              <a:t> </a:t>
            </a:r>
            <a:r>
              <a:rPr lang="en-US" sz="1800" dirty="0" err="1"/>
              <a:t>elementum</a:t>
            </a:r>
            <a:r>
              <a:rPr lang="en-US" sz="1800" dirty="0"/>
              <a:t> </a:t>
            </a:r>
            <a:r>
              <a:rPr lang="en-US" sz="1800" dirty="0" err="1"/>
              <a:t>diam</a:t>
            </a:r>
            <a:r>
              <a:rPr lang="en-US" sz="1800" dirty="0"/>
              <a:t> </a:t>
            </a:r>
          </a:p>
          <a:p>
            <a:r>
              <a:rPr lang="en-US" sz="1800" dirty="0"/>
              <a:t>ex vitae dolor. Integer </a:t>
            </a:r>
            <a:r>
              <a:rPr lang="en-US" sz="1800" dirty="0" err="1"/>
              <a:t>euismod</a:t>
            </a:r>
            <a:r>
              <a:rPr lang="en-US" sz="1800" dirty="0"/>
              <a:t> </a:t>
            </a:r>
            <a:r>
              <a:rPr lang="en-US" sz="1800" dirty="0" err="1"/>
              <a:t>ultrices</a:t>
            </a:r>
            <a:r>
              <a:rPr lang="en-US" sz="1800" dirty="0"/>
              <a:t> </a:t>
            </a:r>
            <a:r>
              <a:rPr lang="en-US" sz="1800" dirty="0" err="1"/>
              <a:t>venenatis</a:t>
            </a:r>
            <a:r>
              <a:rPr lang="en-US" sz="1800" dirty="0"/>
              <a:t>. </a:t>
            </a:r>
            <a:r>
              <a:rPr lang="en-US" sz="1800" dirty="0" err="1"/>
              <a:t>Donec</a:t>
            </a:r>
            <a:r>
              <a:rPr lang="en-US" sz="1800" dirty="0"/>
              <a:t> </a:t>
            </a:r>
            <a:r>
              <a:rPr lang="en-US" sz="1800" dirty="0" err="1"/>
              <a:t>nec</a:t>
            </a:r>
            <a:r>
              <a:rPr lang="en-US" sz="1800" dirty="0"/>
              <a:t> ligula id </a:t>
            </a:r>
            <a:r>
              <a:rPr lang="en-US" sz="1800" dirty="0" err="1"/>
              <a:t>lectus</a:t>
            </a:r>
            <a:r>
              <a:rPr lang="en-US" sz="1800" dirty="0"/>
              <a:t> </a:t>
            </a:r>
            <a:r>
              <a:rPr lang="en-US" sz="1800" dirty="0" err="1"/>
              <a:t>molestie</a:t>
            </a:r>
            <a:r>
              <a:rPr lang="en-US" sz="1800" dirty="0"/>
              <a:t> </a:t>
            </a:r>
            <a:r>
              <a:rPr lang="en-US" sz="1800" dirty="0" err="1"/>
              <a:t>bibendum</a:t>
            </a:r>
            <a:r>
              <a:rPr lang="en-US" sz="1800" dirty="0"/>
              <a:t> </a:t>
            </a:r>
            <a:r>
              <a:rPr lang="en-US" sz="1800" dirty="0" err="1"/>
              <a:t>quis</a:t>
            </a:r>
            <a:r>
              <a:rPr lang="en-US" sz="1800" dirty="0"/>
              <a:t> </a:t>
            </a:r>
            <a:r>
              <a:rPr lang="en-US" sz="1800" dirty="0" err="1"/>
              <a:t>vel</a:t>
            </a:r>
            <a:r>
              <a:rPr lang="en-US" sz="1800" dirty="0"/>
              <a:t> nisi. Duis </a:t>
            </a:r>
            <a:r>
              <a:rPr lang="en-US" sz="1800" dirty="0" err="1"/>
              <a:t>tristique</a:t>
            </a:r>
            <a:r>
              <a:rPr lang="en-US" sz="1800" dirty="0"/>
              <a:t> </a:t>
            </a:r>
            <a:r>
              <a:rPr lang="en-US" sz="1800" dirty="0" err="1"/>
              <a:t>lectus</a:t>
            </a:r>
            <a:r>
              <a:rPr lang="en-US" sz="1800" dirty="0"/>
              <a:t> </a:t>
            </a:r>
            <a:r>
              <a:rPr lang="en-US" sz="1800" dirty="0" err="1"/>
              <a:t>quis</a:t>
            </a:r>
            <a:r>
              <a:rPr lang="en-US" sz="1800" dirty="0"/>
              <a:t> ante convallis, </a:t>
            </a:r>
            <a:r>
              <a:rPr lang="en-US" sz="1800" dirty="0" err="1"/>
              <a:t>dapibus</a:t>
            </a:r>
            <a:r>
              <a:rPr lang="en-US" sz="1800" dirty="0"/>
              <a:t> </a:t>
            </a:r>
            <a:r>
              <a:rPr lang="en-US" sz="1800" dirty="0" err="1"/>
              <a:t>tristique</a:t>
            </a:r>
            <a:r>
              <a:rPr lang="en-US" sz="1800" dirty="0"/>
              <a:t> </a:t>
            </a:r>
            <a:r>
              <a:rPr lang="en-US" sz="1800" dirty="0" err="1"/>
              <a:t>augue</a:t>
            </a:r>
            <a:r>
              <a:rPr lang="en-US" sz="1800" dirty="0"/>
              <a:t> v</a:t>
            </a:r>
          </a:p>
          <a:p>
            <a:r>
              <a:rPr lang="en-US" sz="1800" dirty="0" err="1"/>
              <a:t>olutpat</a:t>
            </a:r>
            <a:r>
              <a:rPr lang="en-US" sz="1800" dirty="0"/>
              <a:t>. </a:t>
            </a:r>
            <a:r>
              <a:rPr lang="en-US" sz="1800" dirty="0" err="1"/>
              <a:t>Quisque</a:t>
            </a:r>
            <a:r>
              <a:rPr lang="en-US" sz="1800" dirty="0"/>
              <a:t> </a:t>
            </a:r>
            <a:r>
              <a:rPr lang="en-US" sz="1800" dirty="0" err="1"/>
              <a:t>sodales</a:t>
            </a:r>
            <a:r>
              <a:rPr lang="en-US" sz="1800" dirty="0"/>
              <a:t>, </a:t>
            </a:r>
            <a:r>
              <a:rPr lang="en-US" sz="1800" dirty="0" err="1"/>
              <a:t>nibh</a:t>
            </a:r>
            <a:r>
              <a:rPr lang="en-US" sz="1800" dirty="0"/>
              <a:t> </a:t>
            </a:r>
            <a:r>
              <a:rPr lang="en-US" sz="1800" dirty="0" err="1"/>
              <a:t>vel</a:t>
            </a:r>
            <a:r>
              <a:rPr lang="en-US" sz="1800" dirty="0"/>
              <a:t> </a:t>
            </a:r>
            <a:r>
              <a:rPr lang="en-US" sz="1800" dirty="0" err="1"/>
              <a:t>facilisis</a:t>
            </a:r>
            <a:r>
              <a:rPr lang="en-US" sz="1800" dirty="0"/>
              <a:t> </a:t>
            </a:r>
            <a:r>
              <a:rPr lang="en-US" sz="1800" dirty="0" err="1"/>
              <a:t>feugiat</a:t>
            </a:r>
            <a:r>
              <a:rPr lang="en-US" sz="1800" dirty="0"/>
              <a:t>, </a:t>
            </a:r>
            <a:r>
              <a:rPr lang="en-US" sz="1800" dirty="0" err="1"/>
              <a:t>mauris</a:t>
            </a:r>
            <a:r>
              <a:rPr lang="en-US" sz="1800" dirty="0"/>
              <a:t> dolor </a:t>
            </a:r>
            <a:r>
              <a:rPr lang="en-US" sz="1800" dirty="0" err="1"/>
              <a:t>lobortis</a:t>
            </a:r>
            <a:r>
              <a:rPr lang="en-US" sz="1800" dirty="0"/>
              <a:t> ex, non </a:t>
            </a:r>
            <a:r>
              <a:rPr lang="en-US" sz="1800" dirty="0" err="1"/>
              <a:t>consectetur</a:t>
            </a:r>
            <a:r>
              <a:rPr lang="en-US" sz="1800" dirty="0"/>
              <a:t> </a:t>
            </a:r>
            <a:r>
              <a:rPr lang="en-US" sz="1800" dirty="0" err="1"/>
              <a:t>justo</a:t>
            </a:r>
            <a:r>
              <a:rPr lang="en-US" sz="1800" dirty="0"/>
              <a:t> </a:t>
            </a:r>
            <a:r>
              <a:rPr lang="en-US" sz="1800" dirty="0" err="1"/>
              <a:t>tellus</a:t>
            </a:r>
            <a:r>
              <a:rPr lang="en-US" sz="1800" dirty="0"/>
              <a:t> </a:t>
            </a:r>
            <a:r>
              <a:rPr lang="en-US" sz="1800" dirty="0" err="1"/>
              <a:t>ut</a:t>
            </a:r>
            <a:r>
              <a:rPr lang="en-US" sz="1800" dirty="0"/>
              <a:t> libero. </a:t>
            </a:r>
            <a:r>
              <a:rPr lang="en-US" sz="1800" dirty="0" err="1"/>
              <a:t>Aliquam</a:t>
            </a:r>
            <a:r>
              <a:rPr lang="en-US" sz="1800" dirty="0"/>
              <a:t> </a:t>
            </a:r>
            <a:r>
              <a:rPr lang="en-US" sz="1800" dirty="0" err="1"/>
              <a:t>mollis</a:t>
            </a:r>
            <a:r>
              <a:rPr lang="en-US" sz="1800" dirty="0"/>
              <a:t> </a:t>
            </a:r>
            <a:r>
              <a:rPr lang="en-US" sz="1800" dirty="0" err="1"/>
              <a:t>neque</a:t>
            </a:r>
            <a:r>
              <a:rPr lang="en-US" sz="1800" dirty="0"/>
              <a:t> </a:t>
            </a:r>
            <a:r>
              <a:rPr lang="en-US" sz="1800" dirty="0" err="1"/>
              <a:t>nec</a:t>
            </a:r>
            <a:r>
              <a:rPr lang="en-US" sz="1800" dirty="0"/>
              <a:t> </a:t>
            </a:r>
            <a:r>
              <a:rPr lang="en-US" sz="1800" dirty="0" err="1"/>
              <a:t>quam</a:t>
            </a:r>
            <a:r>
              <a:rPr lang="en-US" sz="1800" dirty="0"/>
              <a:t> </a:t>
            </a:r>
            <a:r>
              <a:rPr lang="en-US" sz="1800" dirty="0" err="1"/>
              <a:t>pellentesque</a:t>
            </a:r>
            <a:r>
              <a:rPr lang="en-US" sz="1800" dirty="0"/>
              <a:t> dictum </a:t>
            </a:r>
            <a:r>
              <a:rPr lang="en-US" sz="1800" dirty="0" err="1"/>
              <a:t>eget</a:t>
            </a:r>
            <a:r>
              <a:rPr lang="en-US" sz="1800" dirty="0"/>
              <a:t> </a:t>
            </a:r>
            <a:r>
              <a:rPr lang="en-US" sz="1800" dirty="0" err="1"/>
              <a:t>quis</a:t>
            </a:r>
            <a:r>
              <a:rPr lang="en-US" sz="1800" dirty="0"/>
              <a:t> </a:t>
            </a:r>
            <a:r>
              <a:rPr lang="en-US" sz="1800" dirty="0" err="1"/>
              <a:t>felis</a:t>
            </a:r>
            <a:endParaRPr lang="en-US" sz="1800" dirty="0"/>
          </a:p>
          <a:p>
            <a:r>
              <a:rPr lang="en-US" sz="1800" dirty="0"/>
              <a:t>. </a:t>
            </a:r>
            <a:r>
              <a:rPr lang="en-US" sz="1800" dirty="0" err="1"/>
              <a:t>Sed</a:t>
            </a:r>
            <a:r>
              <a:rPr lang="en-US" sz="1800" dirty="0"/>
              <a:t> vitae cursus </a:t>
            </a:r>
            <a:r>
              <a:rPr lang="en-US" sz="1800" dirty="0" err="1"/>
              <a:t>nunc</a:t>
            </a:r>
            <a:r>
              <a:rPr lang="en-US" sz="1800" dirty="0"/>
              <a:t>, </a:t>
            </a:r>
            <a:r>
              <a:rPr lang="en-US" sz="1800" dirty="0" err="1"/>
              <a:t>quis</a:t>
            </a:r>
            <a:r>
              <a:rPr lang="en-US" sz="1800" dirty="0"/>
              <a:t> </a:t>
            </a:r>
            <a:r>
              <a:rPr lang="en-US" sz="1800" dirty="0" err="1"/>
              <a:t>efficitur</a:t>
            </a:r>
            <a:r>
              <a:rPr lang="en-US" sz="1800" dirty="0"/>
              <a:t> sem. </a:t>
            </a:r>
            <a:r>
              <a:rPr lang="en-US" sz="1800" dirty="0" err="1"/>
              <a:t>Ut</a:t>
            </a:r>
            <a:r>
              <a:rPr lang="en-US" sz="1800" dirty="0"/>
              <a:t> </a:t>
            </a:r>
            <a:r>
              <a:rPr lang="en-US" sz="1800" dirty="0" err="1"/>
              <a:t>vel</a:t>
            </a:r>
            <a:r>
              <a:rPr lang="en-US" sz="1800" dirty="0"/>
              <a:t> </a:t>
            </a:r>
            <a:r>
              <a:rPr lang="en-US" sz="1800" dirty="0" err="1"/>
              <a:t>volutpat</a:t>
            </a:r>
            <a:r>
              <a:rPr lang="en-US" sz="1800" dirty="0"/>
              <a:t> libero. </a:t>
            </a:r>
            <a:r>
              <a:rPr lang="en-US" sz="1800" dirty="0" err="1"/>
              <a:t>Morbi</a:t>
            </a:r>
            <a:r>
              <a:rPr lang="en-US" sz="1800" dirty="0"/>
              <a:t> ac </a:t>
            </a:r>
            <a:r>
              <a:rPr lang="en-US" sz="1800" dirty="0" err="1"/>
              <a:t>est</a:t>
            </a:r>
            <a:r>
              <a:rPr lang="en-US" sz="1800" dirty="0"/>
              <a:t> </a:t>
            </a:r>
            <a:r>
              <a:rPr lang="en-US" sz="1800" dirty="0" err="1"/>
              <a:t>rutrum</a:t>
            </a:r>
            <a:r>
              <a:rPr lang="en-US" sz="1800" dirty="0"/>
              <a:t>, </a:t>
            </a:r>
            <a:r>
              <a:rPr lang="en-US" sz="1800" dirty="0" err="1"/>
              <a:t>finibus</a:t>
            </a:r>
            <a:r>
              <a:rPr lang="en-US" sz="1800" dirty="0"/>
              <a:t> </a:t>
            </a:r>
            <a:r>
              <a:rPr lang="en-US" sz="1800" dirty="0" err="1"/>
              <a:t>turpis</a:t>
            </a:r>
            <a:r>
              <a:rPr lang="en-US" sz="1800" dirty="0"/>
              <a:t> </a:t>
            </a:r>
            <a:r>
              <a:rPr lang="en-US" sz="1800" dirty="0" err="1"/>
              <a:t>malesuada</a:t>
            </a:r>
            <a:r>
              <a:rPr lang="en-US" sz="1800" dirty="0"/>
              <a:t>, </a:t>
            </a:r>
            <a:r>
              <a:rPr lang="en-US" sz="1800" dirty="0" err="1"/>
              <a:t>tincidunt</a:t>
            </a:r>
            <a:r>
              <a:rPr lang="en-US" sz="1800" dirty="0"/>
              <a:t> </a:t>
            </a:r>
            <a:r>
              <a:rPr lang="en-US" sz="1800" dirty="0" err="1"/>
              <a:t>felis</a:t>
            </a:r>
            <a:r>
              <a:rPr lang="en-US" sz="1800" dirty="0"/>
              <a:t>. </a:t>
            </a:r>
            <a:r>
              <a:rPr lang="en-US" sz="1800" dirty="0" err="1"/>
              <a:t>Etiam</a:t>
            </a:r>
            <a:r>
              <a:rPr lang="en-US" sz="1800" dirty="0"/>
              <a:t> </a:t>
            </a:r>
            <a:r>
              <a:rPr lang="en-US" sz="1800" dirty="0" err="1"/>
              <a:t>nisl</a:t>
            </a:r>
            <a:r>
              <a:rPr lang="en-US" sz="1800" dirty="0"/>
              <a:t> </a:t>
            </a:r>
            <a:r>
              <a:rPr lang="en-US" sz="1800" dirty="0" err="1"/>
              <a:t>neque</a:t>
            </a:r>
            <a:r>
              <a:rPr lang="en-US" sz="1800" dirty="0"/>
              <a:t>, </a:t>
            </a:r>
            <a:r>
              <a:rPr lang="en-US" sz="1800" dirty="0" err="1"/>
              <a:t>commodo</a:t>
            </a:r>
            <a:r>
              <a:rPr lang="en-US" sz="1800" dirty="0"/>
              <a:t> id </a:t>
            </a:r>
            <a:r>
              <a:rPr lang="en-US" sz="1800" dirty="0" err="1"/>
              <a:t>blandit</a:t>
            </a:r>
            <a:r>
              <a:rPr lang="en-US" sz="1800" dirty="0"/>
              <a:t> </a:t>
            </a:r>
            <a:r>
              <a:rPr lang="en-US" sz="1800" dirty="0" err="1"/>
              <a:t>eget</a:t>
            </a:r>
            <a:r>
              <a:rPr lang="en-US" sz="1800" dirty="0"/>
              <a:t>, </a:t>
            </a:r>
            <a:r>
              <a:rPr lang="en-US" sz="1800" dirty="0" err="1"/>
              <a:t>consequat</a:t>
            </a:r>
            <a:r>
              <a:rPr lang="en-US" sz="1800" dirty="0"/>
              <a:t> </a:t>
            </a:r>
            <a:r>
              <a:rPr lang="en-US" sz="1800" dirty="0" err="1"/>
              <a:t>nec</a:t>
            </a:r>
            <a:r>
              <a:rPr lang="en-US" sz="1800" dirty="0"/>
              <a:t> v</a:t>
            </a:r>
          </a:p>
        </p:txBody>
      </p:sp>
    </p:spTree>
    <p:extLst>
      <p:ext uri="{BB962C8B-B14F-4D97-AF65-F5344CB8AC3E}">
        <p14:creationId xmlns:p14="http://schemas.microsoft.com/office/powerpoint/2010/main" val="3634571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AC0164-7039-4B6D-9450-133A644D7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572F9F-3A1C-4FF0-8490-123E98254904}"/>
              </a:ext>
            </a:extLst>
          </p:cNvPr>
          <p:cNvSpPr/>
          <p:nvPr/>
        </p:nvSpPr>
        <p:spPr>
          <a:xfrm>
            <a:off x="3427412" y="723900"/>
            <a:ext cx="2971800" cy="7239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10955-C6CA-468D-9898-A0A5C1E27DD0}"/>
              </a:ext>
            </a:extLst>
          </p:cNvPr>
          <p:cNvSpPr/>
          <p:nvPr/>
        </p:nvSpPr>
        <p:spPr>
          <a:xfrm>
            <a:off x="531812" y="1504950"/>
            <a:ext cx="7620000" cy="100965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3494294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AC0164-7039-4B6D-9450-133A644D7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572F9F-3A1C-4FF0-8490-123E98254904}"/>
              </a:ext>
            </a:extLst>
          </p:cNvPr>
          <p:cNvSpPr/>
          <p:nvPr/>
        </p:nvSpPr>
        <p:spPr>
          <a:xfrm>
            <a:off x="5408612" y="723900"/>
            <a:ext cx="990600" cy="7239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10955-C6CA-468D-9898-A0A5C1E27DD0}"/>
              </a:ext>
            </a:extLst>
          </p:cNvPr>
          <p:cNvSpPr/>
          <p:nvPr/>
        </p:nvSpPr>
        <p:spPr>
          <a:xfrm>
            <a:off x="531812" y="1504950"/>
            <a:ext cx="7620000" cy="100965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93653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AC0164-7039-4B6D-9450-133A644D7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572F9F-3A1C-4FF0-8490-123E98254904}"/>
              </a:ext>
            </a:extLst>
          </p:cNvPr>
          <p:cNvSpPr/>
          <p:nvPr/>
        </p:nvSpPr>
        <p:spPr>
          <a:xfrm>
            <a:off x="7313612" y="746216"/>
            <a:ext cx="76200" cy="7239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10955-C6CA-468D-9898-A0A5C1E27DD0}"/>
              </a:ext>
            </a:extLst>
          </p:cNvPr>
          <p:cNvSpPr/>
          <p:nvPr/>
        </p:nvSpPr>
        <p:spPr>
          <a:xfrm>
            <a:off x="531812" y="1504950"/>
            <a:ext cx="7620000" cy="100965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070800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AC0164-7039-4B6D-9450-133A644D7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37E4B9D-2678-40C3-BDE4-D2590327E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8412" y="2362200"/>
            <a:ext cx="3581400" cy="41059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572F9F-3A1C-4FF0-8490-123E98254904}"/>
              </a:ext>
            </a:extLst>
          </p:cNvPr>
          <p:cNvSpPr/>
          <p:nvPr/>
        </p:nvSpPr>
        <p:spPr>
          <a:xfrm>
            <a:off x="7313612" y="746216"/>
            <a:ext cx="76200" cy="7239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10955-C6CA-468D-9898-A0A5C1E27DD0}"/>
              </a:ext>
            </a:extLst>
          </p:cNvPr>
          <p:cNvSpPr/>
          <p:nvPr/>
        </p:nvSpPr>
        <p:spPr>
          <a:xfrm>
            <a:off x="8151812" y="1332956"/>
            <a:ext cx="152400" cy="100965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2BBA92-2AB1-4BE7-9C22-FE06E5153E98}"/>
              </a:ext>
            </a:extLst>
          </p:cNvPr>
          <p:cNvSpPr txBox="1"/>
          <p:nvPr/>
        </p:nvSpPr>
        <p:spPr>
          <a:xfrm>
            <a:off x="-6783388" y="-4057787"/>
            <a:ext cx="16851088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Cuadsfasdfn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 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14C4D9-26FA-4AC2-8C9D-3E4C0D232713}"/>
              </a:ext>
            </a:extLst>
          </p:cNvPr>
          <p:cNvSpPr txBox="1"/>
          <p:nvPr/>
        </p:nvSpPr>
        <p:spPr>
          <a:xfrm>
            <a:off x="-915988" y="7775676"/>
            <a:ext cx="14605280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dsfawesdfn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27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3CB761-EA8D-4921-8483-D0BDD14E1408}"/>
              </a:ext>
            </a:extLst>
          </p:cNvPr>
          <p:cNvSpPr txBox="1"/>
          <p:nvPr/>
        </p:nvSpPr>
        <p:spPr>
          <a:xfrm>
            <a:off x="1141412" y="1981200"/>
            <a:ext cx="1063945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Count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9137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311030-0CD3-4EC9-AB7A-076DE360E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12" y="533400"/>
            <a:ext cx="11334750" cy="22860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6E6CC5B-BBBD-4885-9735-BCF35E5BD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212" y="2819400"/>
            <a:ext cx="4348163" cy="39036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81452C-A09D-4AFF-849C-B3176BA77CBE}"/>
              </a:ext>
            </a:extLst>
          </p:cNvPr>
          <p:cNvSpPr txBox="1"/>
          <p:nvPr/>
        </p:nvSpPr>
        <p:spPr>
          <a:xfrm>
            <a:off x="-763588" y="-2895600"/>
            <a:ext cx="174057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00B0F0"/>
                </a:solidFill>
                <a:latin typeface="Eras Bold ITC" panose="020B0907030504020204" pitchFamily="34" charset="0"/>
              </a:rPr>
              <a:t>Sasdf</a:t>
            </a:r>
            <a:r>
              <a:rPr lang="en-US" sz="6000" dirty="0" err="1">
                <a:latin typeface="Eras Bold ITC" panose="020B0907030504020204" pitchFamily="34" charset="0"/>
              </a:rPr>
              <a:t>pofasdt</a:t>
            </a:r>
            <a:r>
              <a:rPr lang="en-US" sz="6000" dirty="0">
                <a:latin typeface="Eras Bold ITC" panose="020B0907030504020204" pitchFamily="34" charset="0"/>
              </a:rPr>
              <a:t> </a:t>
            </a:r>
            <a:r>
              <a:rPr lang="en-US" sz="6000" dirty="0" err="1">
                <a:latin typeface="Eras Bold ITC" panose="020B0907030504020204" pitchFamily="34" charset="0"/>
              </a:rPr>
              <a:t>thasdasdffasdfeasdasdfnadsce</a:t>
            </a:r>
            <a:endParaRPr lang="en-US" sz="6000" dirty="0">
              <a:latin typeface="Eras Bold ITC" panose="020B0907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84A8BF-F22B-4E16-A8DB-721D36918BEF}"/>
              </a:ext>
            </a:extLst>
          </p:cNvPr>
          <p:cNvSpPr txBox="1"/>
          <p:nvPr/>
        </p:nvSpPr>
        <p:spPr>
          <a:xfrm>
            <a:off x="2248311" y="8028057"/>
            <a:ext cx="152785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00B0F0"/>
                </a:solidFill>
                <a:latin typeface="Eras Bold ITC" panose="020B0907030504020204" pitchFamily="34" charset="0"/>
              </a:rPr>
              <a:t>Sadsfa</a:t>
            </a:r>
            <a:r>
              <a:rPr lang="en-US" sz="6000" dirty="0" err="1">
                <a:latin typeface="Eras Bold ITC" panose="020B0907030504020204" pitchFamily="34" charset="0"/>
              </a:rPr>
              <a:t>phe</a:t>
            </a:r>
            <a:r>
              <a:rPr lang="en-US" sz="6000" dirty="0">
                <a:latin typeface="Eras Bold ITC" panose="020B0907030504020204" pitchFamily="34" charset="0"/>
              </a:rPr>
              <a:t> </a:t>
            </a:r>
            <a:r>
              <a:rPr lang="en-US" sz="6000" dirty="0" err="1">
                <a:solidFill>
                  <a:srgbClr val="00B0F0"/>
                </a:solidFill>
                <a:latin typeface="Eras Bold ITC" panose="020B0907030504020204" pitchFamily="34" charset="0"/>
              </a:rPr>
              <a:t>d</a:t>
            </a:r>
            <a:r>
              <a:rPr lang="en-US" sz="6000" dirty="0" err="1">
                <a:latin typeface="Eras Bold ITC" panose="020B0907030504020204" pitchFamily="34" charset="0"/>
              </a:rPr>
              <a:t>ifasfdadffsfaerfendsfadsce</a:t>
            </a:r>
            <a:endParaRPr lang="en-US" sz="6000" dirty="0"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1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CADADB-977A-4678-A19D-5BDDFB0DA1E0}"/>
              </a:ext>
            </a:extLst>
          </p:cNvPr>
          <p:cNvSpPr txBox="1"/>
          <p:nvPr/>
        </p:nvSpPr>
        <p:spPr>
          <a:xfrm>
            <a:off x="1217612" y="914400"/>
            <a:ext cx="75969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00B0F0"/>
                </a:solidFill>
                <a:latin typeface="Eras Bold ITC" panose="020B0907030504020204" pitchFamily="34" charset="0"/>
              </a:rPr>
              <a:t>S</a:t>
            </a:r>
            <a:r>
              <a:rPr lang="en-US" sz="6000" dirty="0">
                <a:latin typeface="Eras Bold ITC" panose="020B0907030504020204" pitchFamily="34" charset="0"/>
              </a:rPr>
              <a:t>pot the </a:t>
            </a:r>
            <a:r>
              <a:rPr lang="en-US" sz="6000" dirty="0">
                <a:solidFill>
                  <a:srgbClr val="00B0F0"/>
                </a:solidFill>
                <a:latin typeface="Eras Bold ITC" panose="020B0907030504020204" pitchFamily="34" charset="0"/>
              </a:rPr>
              <a:t>d</a:t>
            </a:r>
            <a:r>
              <a:rPr lang="en-US" sz="6000" dirty="0">
                <a:latin typeface="Eras Bold ITC" panose="020B0907030504020204" pitchFamily="34" charset="0"/>
              </a:rPr>
              <a:t>ifference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588666-17BA-4731-83BD-5748B98CC8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13" y="2580988"/>
            <a:ext cx="4648200" cy="37824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92D1C446-5582-41DC-8B0C-0DC547DA3C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12871321"/>
                  </p:ext>
                </p:extLst>
              </p:nvPr>
            </p:nvGraphicFramePr>
            <p:xfrm rot="5400000">
              <a:off x="9575833" y="4519579"/>
              <a:ext cx="457202" cy="257243"/>
            </p:xfrm>
            <a:graphic>
              <a:graphicData uri="http://schemas.microsoft.com/office/powerpoint/2016/slidezoom">
                <pslz:sldZm>
                  <pslz:sldZmObj sldId="303" cId="4048470949">
                    <pslz:zmPr id="{1A181B47-D5F2-4AE1-8345-6B9ECAA61146}" returnToParent="0" transitionDur="15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5400000">
                          <a:off x="0" y="0"/>
                          <a:ext cx="457202" cy="25724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8" name="Slide Zoom 7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92D1C446-5582-41DC-8B0C-0DC547DA3C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5400000">
                <a:off x="9575833" y="4519579"/>
                <a:ext cx="457202" cy="257243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3000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58D2A9-93F5-4059-BED7-BA6C1CEC0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A316FA-FC06-4217-A351-742FCC3F4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417" y="3810000"/>
            <a:ext cx="9249497" cy="264750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B02C1D-B24D-463D-B9F0-7DB506936F4A}"/>
              </a:ext>
            </a:extLst>
          </p:cNvPr>
          <p:cNvSpPr/>
          <p:nvPr/>
        </p:nvSpPr>
        <p:spPr>
          <a:xfrm>
            <a:off x="2208212" y="723900"/>
            <a:ext cx="7620000" cy="23241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117437-39EB-496C-A5DF-4BC0923B0C60}"/>
              </a:ext>
            </a:extLst>
          </p:cNvPr>
          <p:cNvSpPr/>
          <p:nvPr/>
        </p:nvSpPr>
        <p:spPr>
          <a:xfrm>
            <a:off x="1751012" y="3971700"/>
            <a:ext cx="8763000" cy="22005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40484709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58D2A9-93F5-4059-BED7-BA6C1CEC0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A316FA-FC06-4217-A351-742FCC3F4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417" y="3810000"/>
            <a:ext cx="9249497" cy="264750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B02C1D-B24D-463D-B9F0-7DB506936F4A}"/>
              </a:ext>
            </a:extLst>
          </p:cNvPr>
          <p:cNvSpPr/>
          <p:nvPr/>
        </p:nvSpPr>
        <p:spPr>
          <a:xfrm>
            <a:off x="2208212" y="723900"/>
            <a:ext cx="6019800" cy="8001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117437-39EB-496C-A5DF-4BC0923B0C60}"/>
              </a:ext>
            </a:extLst>
          </p:cNvPr>
          <p:cNvSpPr/>
          <p:nvPr/>
        </p:nvSpPr>
        <p:spPr>
          <a:xfrm>
            <a:off x="1751012" y="3971700"/>
            <a:ext cx="8077200" cy="6765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8422135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58D2A9-93F5-4059-BED7-BA6C1CEC0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A316FA-FC06-4217-A351-742FCC3F4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417" y="3810000"/>
            <a:ext cx="9249497" cy="264750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B02C1D-B24D-463D-B9F0-7DB506936F4A}"/>
              </a:ext>
            </a:extLst>
          </p:cNvPr>
          <p:cNvSpPr/>
          <p:nvPr/>
        </p:nvSpPr>
        <p:spPr>
          <a:xfrm>
            <a:off x="5027612" y="723900"/>
            <a:ext cx="1600200" cy="8001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117437-39EB-496C-A5DF-4BC0923B0C60}"/>
              </a:ext>
            </a:extLst>
          </p:cNvPr>
          <p:cNvSpPr/>
          <p:nvPr/>
        </p:nvSpPr>
        <p:spPr>
          <a:xfrm>
            <a:off x="4341812" y="3971700"/>
            <a:ext cx="4343400" cy="6765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40223425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1D3B7-9FBC-4B47-B378-CD72B1579FA3}"/>
              </a:ext>
            </a:extLst>
          </p:cNvPr>
          <p:cNvSpPr txBox="1"/>
          <p:nvPr/>
        </p:nvSpPr>
        <p:spPr>
          <a:xfrm>
            <a:off x="1168162" y="3023296"/>
            <a:ext cx="4668781" cy="76944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r>
              <a:rPr lang="en-US" sz="4400" spc="-150" dirty="0">
                <a:ln>
                  <a:solidFill>
                    <a:schemeClr val="tx1"/>
                  </a:solidFill>
                </a:ln>
                <a:solidFill>
                  <a:schemeClr val="tx1">
                    <a:lumMod val="85000"/>
                  </a:schemeClr>
                </a:solidFill>
                <a:latin typeface="Arial Black" panose="020B0A04020102020204" pitchFamily="34" charset="0"/>
              </a:rPr>
              <a:t>We Will </a:t>
            </a:r>
            <a:r>
              <a:rPr lang="en-US" sz="4400" spc="-150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Arial Black" panose="020B0A04020102020204" pitchFamily="34" charset="0"/>
              </a:rPr>
              <a:t>Learn</a:t>
            </a:r>
            <a:r>
              <a:rPr lang="en-US" sz="4400" spc="-150" dirty="0">
                <a:ln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Arial Black" panose="020B0A04020102020204" pitchFamily="34" charset="0"/>
              </a:rPr>
              <a:t> :</a:t>
            </a:r>
            <a:endParaRPr lang="ar-EG" sz="4400" spc="-150" dirty="0">
              <a:ln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E34F9-9334-4E80-84D7-B86C88FF17B9}"/>
              </a:ext>
            </a:extLst>
          </p:cNvPr>
          <p:cNvSpPr/>
          <p:nvPr/>
        </p:nvSpPr>
        <p:spPr>
          <a:xfrm>
            <a:off x="6094413" y="2952043"/>
            <a:ext cx="6094412" cy="990600"/>
          </a:xfrm>
          <a:prstGeom prst="rect">
            <a:avLst/>
          </a:prstGeom>
          <a:solidFill>
            <a:srgbClr val="C00000"/>
          </a:solidFill>
          <a:ln>
            <a:solidFill>
              <a:srgbClr val="070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EG" sz="280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F0B181B-0888-4698-9B10-DFE48F0C39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68162" y="-7086600"/>
            <a:ext cx="9700752" cy="6858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9F16D53-12A5-4CE3-9D37-2349978F37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126" y="6894871"/>
            <a:ext cx="9700752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5C0D39-5F8F-424B-8AC5-DE9D1BB87AA1}"/>
              </a:ext>
            </a:extLst>
          </p:cNvPr>
          <p:cNvSpPr txBox="1"/>
          <p:nvPr/>
        </p:nvSpPr>
        <p:spPr>
          <a:xfrm>
            <a:off x="1929979" y="186804"/>
            <a:ext cx="791809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72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P</a:t>
            </a:r>
            <a:endParaRPr lang="ar-EG" sz="115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73FCA1-D948-45C2-8F55-D347A014CD3B}"/>
              </a:ext>
            </a:extLst>
          </p:cNvPr>
          <p:cNvSpPr txBox="1"/>
          <p:nvPr/>
        </p:nvSpPr>
        <p:spPr>
          <a:xfrm>
            <a:off x="2599274" y="234062"/>
            <a:ext cx="9789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H</a:t>
            </a:r>
            <a:endParaRPr lang="ar-EG" sz="28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C22E35-5BFC-4EEA-9A09-4B1A00D5B848}"/>
              </a:ext>
            </a:extLst>
          </p:cNvPr>
          <p:cNvSpPr txBox="1"/>
          <p:nvPr/>
        </p:nvSpPr>
        <p:spPr>
          <a:xfrm>
            <a:off x="3354583" y="200349"/>
            <a:ext cx="682430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72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P</a:t>
            </a:r>
            <a:endParaRPr lang="ar-EG" sz="115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046C61-6660-4D0E-AD3D-1A84E812C25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85614" y="4965235"/>
            <a:ext cx="3705626" cy="20010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2C37C9-DCA0-4D0F-9C26-4D9E9B2C12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94667" y="-15687"/>
            <a:ext cx="1219197" cy="6095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83D8E67-587C-4B7C-984F-63F5760DBC6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29456" y="2270312"/>
            <a:ext cx="1219197" cy="6095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963BD4C-6C54-4BE5-A9A2-FC76AB378A6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19453" y="2803712"/>
            <a:ext cx="1219197" cy="60959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1CBDBBF-3363-414B-B5CC-4E315775C6B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53055" y="4022912"/>
            <a:ext cx="1219197" cy="60959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C94C0B-8AB0-4CA9-9678-7937280E2BA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43456" y="593912"/>
            <a:ext cx="1219197" cy="60959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32CF78B-1693-4F0D-9CBC-21D4675F52F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14656" y="289113"/>
            <a:ext cx="1219197" cy="60959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7B3C57D-3C0E-435C-9679-6AB8D7B0BD2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57055" y="3946712"/>
            <a:ext cx="1219197" cy="6095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7865AF0-B0FA-4116-BC51-D83F29B303A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99856" y="773452"/>
            <a:ext cx="1219197" cy="60959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FA25E3D-5214-4073-A920-D178652FFB3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33719" y="5318312"/>
            <a:ext cx="1219197" cy="60959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448D850-9207-4F26-8B7F-51A9BFC6BDA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28656" y="68858"/>
            <a:ext cx="1693335" cy="914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3BFC973-7D43-43DB-B5D5-58D192A30B2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75470" y="1078251"/>
            <a:ext cx="1693335" cy="91440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33CE427-0216-4EE9-96A2-52BBC525FE2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79392" y="-53273"/>
            <a:ext cx="1693335" cy="91440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57457C3-0BB1-4C8F-8A17-F10BA6C73E9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36926" y="2725683"/>
            <a:ext cx="1693335" cy="91440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A3E953-2788-4C0A-9D04-8DD8AD76FA6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36259" y="5250454"/>
            <a:ext cx="1693335" cy="91440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AE71C6B-8E79-4964-BF52-BE999575726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09800" y="1545892"/>
            <a:ext cx="2590800" cy="129540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4A6500B-F61A-4E09-B5D0-533148CB69C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77992" y="3116856"/>
            <a:ext cx="2590800" cy="129540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CD4A2FE-72B1-4D61-9880-9A7334E2167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67989" y="3650256"/>
            <a:ext cx="2590800" cy="129540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105A7E6-5052-43C4-A9CE-7BDCEA2C32B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96323" y="4336055"/>
            <a:ext cx="2590800" cy="129540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7B10A2F-438A-48E7-849E-B996EF2B6DE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52396" y="1097557"/>
            <a:ext cx="4419595" cy="220979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83EB78D-F4F4-4319-936E-D33383E1EA6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63192" y="1135657"/>
            <a:ext cx="2590800" cy="12954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98CEAB8-819D-4D5D-A1A7-E27126C5BF8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5591" y="4793256"/>
            <a:ext cx="2590800" cy="129540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6D45F46-FF68-4D8F-940B-5881E6C7B0F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26733" y="1584510"/>
            <a:ext cx="2590800" cy="1295401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7F08FB9-F38C-4F80-9CA2-9E1C0F5612F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82255" y="6164856"/>
            <a:ext cx="2590800" cy="129540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72A063F-A70C-44E0-91C6-A830B92A020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211550" y="3182883"/>
            <a:ext cx="3705626" cy="200103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0045658-A156-4498-92FF-F3976E4E4D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33719" y="-1627380"/>
            <a:ext cx="3705626" cy="200103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DCFC6E8-05C8-4673-9AD8-8710ACDA12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57378" y="2649737"/>
            <a:ext cx="3705626" cy="2001038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990FA21-DF65-40DD-9BAA-BEA2BEC8C54D}"/>
              </a:ext>
            </a:extLst>
          </p:cNvPr>
          <p:cNvSpPr/>
          <p:nvPr/>
        </p:nvSpPr>
        <p:spPr>
          <a:xfrm>
            <a:off x="3136980" y="-2717278"/>
            <a:ext cx="576311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ln w="0">
                  <a:solidFill>
                    <a:schemeClr val="tx1"/>
                  </a:solidFill>
                </a:ln>
                <a:solidFill>
                  <a:schemeClr val="accent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 Black" panose="020B0A04020102020204" pitchFamily="34" charset="0"/>
              </a:rPr>
              <a:t>L</a:t>
            </a:r>
            <a:r>
              <a:rPr lang="en-US" sz="5400" dirty="0">
                <a:ln w="0">
                  <a:solidFill>
                    <a:schemeClr val="tx1"/>
                  </a:solidFill>
                </a:ln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 Black" panose="020B0A04020102020204" pitchFamily="34" charset="0"/>
              </a:rPr>
              <a:t>ocal</a:t>
            </a:r>
            <a:r>
              <a:rPr lang="en-US" sz="5400" dirty="0">
                <a:ln w="0">
                  <a:solidFill>
                    <a:schemeClr val="tx1"/>
                  </a:solidFill>
                </a:ln>
                <a:solidFill>
                  <a:schemeClr val="accent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 Black" panose="020B0A04020102020204" pitchFamily="34" charset="0"/>
              </a:rPr>
              <a:t> </a:t>
            </a:r>
            <a:r>
              <a:rPr lang="en-US" sz="5400" dirty="0">
                <a:ln w="0">
                  <a:solidFill>
                    <a:schemeClr val="tx1"/>
                  </a:solidFill>
                </a:ln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 Black" panose="020B0A04020102020204" pitchFamily="34" charset="0"/>
              </a:rPr>
              <a:t>&amp;</a:t>
            </a:r>
            <a:r>
              <a:rPr lang="en-US" sz="5400" dirty="0">
                <a:ln w="0">
                  <a:solidFill>
                    <a:schemeClr val="tx1"/>
                  </a:solidFill>
                </a:ln>
                <a:solidFill>
                  <a:schemeClr val="accent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 Black" panose="020B0A04020102020204" pitchFamily="34" charset="0"/>
              </a:rPr>
              <a:t> G</a:t>
            </a:r>
            <a:r>
              <a:rPr lang="en-US" sz="5400" dirty="0">
                <a:ln w="0">
                  <a:solidFill>
                    <a:schemeClr val="tx1"/>
                  </a:solidFill>
                </a:ln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 Black" panose="020B0A04020102020204" pitchFamily="34" charset="0"/>
              </a:rPr>
              <a:t>lobal</a:t>
            </a:r>
          </a:p>
        </p:txBody>
      </p:sp>
      <p:sp>
        <p:nvSpPr>
          <p:cNvPr id="45" name="Right Triangle 44">
            <a:extLst>
              <a:ext uri="{FF2B5EF4-FFF2-40B4-BE49-F238E27FC236}">
                <a16:creationId xmlns:a16="http://schemas.microsoft.com/office/drawing/2014/main" id="{D0FB9A7B-4C84-40C6-B5A8-FF39B60A61C9}"/>
              </a:ext>
            </a:extLst>
          </p:cNvPr>
          <p:cNvSpPr/>
          <p:nvPr/>
        </p:nvSpPr>
        <p:spPr>
          <a:xfrm>
            <a:off x="-8442736" y="-20192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7" name="Right Triangle 46">
            <a:extLst>
              <a:ext uri="{FF2B5EF4-FFF2-40B4-BE49-F238E27FC236}">
                <a16:creationId xmlns:a16="http://schemas.microsoft.com/office/drawing/2014/main" id="{EB5A27EC-11D0-4D59-8B72-6CE75E60ECC5}"/>
              </a:ext>
            </a:extLst>
          </p:cNvPr>
          <p:cNvSpPr/>
          <p:nvPr/>
        </p:nvSpPr>
        <p:spPr>
          <a:xfrm rot="10800000">
            <a:off x="14272185" y="108273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F5AECD-F19C-4FBE-BF4C-9C8910007329}"/>
              </a:ext>
            </a:extLst>
          </p:cNvPr>
          <p:cNvSpPr txBox="1"/>
          <p:nvPr/>
        </p:nvSpPr>
        <p:spPr>
          <a:xfrm>
            <a:off x="6365502" y="2987193"/>
            <a:ext cx="6199482" cy="3046988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r>
              <a:rPr lang="en-US" sz="4800" dirty="0">
                <a:ln w="0">
                  <a:solidFill>
                    <a:schemeClr val="tx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A</a:t>
            </a:r>
            <a:r>
              <a:rPr lang="en-US" sz="4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rray</a:t>
            </a:r>
          </a:p>
          <a:p>
            <a:r>
              <a:rPr lang="en-US" sz="4800" dirty="0">
                <a:ln w="0">
                  <a:solidFill>
                    <a:schemeClr val="tx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A</a:t>
            </a:r>
            <a:r>
              <a:rPr lang="en-US" sz="4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ssociative </a:t>
            </a:r>
            <a:r>
              <a:rPr lang="en-US" sz="4800" dirty="0">
                <a:ln w="0">
                  <a:solidFill>
                    <a:schemeClr val="tx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A</a:t>
            </a:r>
            <a:r>
              <a:rPr lang="en-US" sz="4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rray</a:t>
            </a:r>
          </a:p>
          <a:p>
            <a:r>
              <a:rPr lang="en-US" sz="4800" dirty="0">
                <a:ln w="0">
                  <a:solidFill>
                    <a:schemeClr val="tx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I</a:t>
            </a:r>
            <a:r>
              <a:rPr lang="en-US" sz="4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ts</a:t>
            </a:r>
            <a:r>
              <a:rPr lang="en-US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en-US" sz="4800" dirty="0">
                <a:ln w="0">
                  <a:solidFill>
                    <a:schemeClr val="tx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F</a:t>
            </a:r>
            <a:r>
              <a:rPr lang="en-US" sz="4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unction</a:t>
            </a:r>
          </a:p>
          <a:p>
            <a:r>
              <a:rPr lang="en-US" sz="4800" dirty="0">
                <a:ln w="0">
                  <a:solidFill>
                    <a:schemeClr val="tx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P</a:t>
            </a:r>
            <a:r>
              <a:rPr lang="en-US" sz="4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roject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A07D59-F6EA-4E07-8D50-DEA61A54AEF2}"/>
              </a:ext>
            </a:extLst>
          </p:cNvPr>
          <p:cNvSpPr/>
          <p:nvPr/>
        </p:nvSpPr>
        <p:spPr>
          <a:xfrm>
            <a:off x="6116175" y="3829607"/>
            <a:ext cx="6094412" cy="3065264"/>
          </a:xfrm>
          <a:prstGeom prst="rect">
            <a:avLst/>
          </a:prstGeom>
          <a:solidFill>
            <a:srgbClr val="070E20"/>
          </a:solidFill>
          <a:ln>
            <a:solidFill>
              <a:srgbClr val="070E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EG" sz="28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B7F9F3-6FE4-4CFF-96DD-C21496880853}"/>
              </a:ext>
            </a:extLst>
          </p:cNvPr>
          <p:cNvSpPr/>
          <p:nvPr/>
        </p:nvSpPr>
        <p:spPr>
          <a:xfrm>
            <a:off x="6094412" y="-37715"/>
            <a:ext cx="6094412" cy="2974439"/>
          </a:xfrm>
          <a:prstGeom prst="rect">
            <a:avLst/>
          </a:prstGeom>
          <a:solidFill>
            <a:srgbClr val="040812"/>
          </a:solidFill>
          <a:ln>
            <a:solidFill>
              <a:srgbClr val="070E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EG" sz="280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33EA6C9-5AE3-418F-AEE2-355101D42ABA}"/>
              </a:ext>
            </a:extLst>
          </p:cNvPr>
          <p:cNvSpPr txBox="1"/>
          <p:nvPr/>
        </p:nvSpPr>
        <p:spPr>
          <a:xfrm>
            <a:off x="-13404379" y="-20192"/>
            <a:ext cx="4038285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b="1" dirty="0">
                <a:ln w="76200">
                  <a:solidFill>
                    <a:srgbClr val="070F20"/>
                  </a:solidFill>
                </a:ln>
              </a:rPr>
              <a:t>A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462531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decel="10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29799E-6 1.11111E-6 L 0.00274 -0.11065 " pathEditMode="relative" rAng="0" ptsTypes="AA">
                                      <p:cBhvr>
                                        <p:cTn id="16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" y="-5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decel="10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4 -0.11065 L 0.00391 -0.24213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6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decel="10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1 -0.24213 L 0.00287 -0.36875 " pathEditMode="relative" rAng="0" ptsTypes="AA">
                                      <p:cBhvr>
                                        <p:cTn id="24" dur="1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6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10000" decel="8600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0287 -0.36875 L 0.00274 -0.11065 " pathEditMode="relative" rAng="0" ptsTypes="AA">
                                      <p:cBhvr>
                                        <p:cTn id="34" dur="1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2894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2" presetClass="exit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13" grpId="0"/>
      <p:bldP spid="13" grpId="1"/>
      <p:bldP spid="13" grpId="2"/>
      <p:bldP spid="13" grpId="3"/>
      <p:bldP spid="13" grpId="4"/>
      <p:bldP spid="12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58D2A9-93F5-4059-BED7-BA6C1CEC0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A316FA-FC06-4217-A351-742FCC3F4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417" y="3810000"/>
            <a:ext cx="9249497" cy="264750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B02C1D-B24D-463D-B9F0-7DB506936F4A}"/>
              </a:ext>
            </a:extLst>
          </p:cNvPr>
          <p:cNvSpPr/>
          <p:nvPr/>
        </p:nvSpPr>
        <p:spPr>
          <a:xfrm>
            <a:off x="4951412" y="2819400"/>
            <a:ext cx="1524000" cy="105641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117437-39EB-496C-A5DF-4BC0923B0C60}"/>
              </a:ext>
            </a:extLst>
          </p:cNvPr>
          <p:cNvSpPr/>
          <p:nvPr/>
        </p:nvSpPr>
        <p:spPr>
          <a:xfrm>
            <a:off x="4494212" y="6019800"/>
            <a:ext cx="1219200" cy="669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5820561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5F24E4-378C-4AD6-A3A8-95F3B3EEB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012" y="533400"/>
            <a:ext cx="4648200" cy="53289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6272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6E81E-67E7-49AA-9349-ACA0C2C2A45B}"/>
              </a:ext>
            </a:extLst>
          </p:cNvPr>
          <p:cNvSpPr txBox="1"/>
          <p:nvPr/>
        </p:nvSpPr>
        <p:spPr>
          <a:xfrm>
            <a:off x="227012" y="1905000"/>
            <a:ext cx="122953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foreach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036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885E1C-18CD-4D05-9DE7-0E776E9EC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1" y="1981200"/>
            <a:ext cx="11536155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87EC36-9296-4833-A6D9-A78DE56282E7}"/>
              </a:ext>
            </a:extLst>
          </p:cNvPr>
          <p:cNvSpPr/>
          <p:nvPr/>
        </p:nvSpPr>
        <p:spPr>
          <a:xfrm>
            <a:off x="851876" y="2286000"/>
            <a:ext cx="10363200" cy="36576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3D58C3-C0E3-4F87-BFDA-382BA7F43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64" y="190500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4A694A-623C-49D2-8227-88717C65EFEA}"/>
              </a:ext>
            </a:extLst>
          </p:cNvPr>
          <p:cNvSpPr txBox="1"/>
          <p:nvPr/>
        </p:nvSpPr>
        <p:spPr>
          <a:xfrm>
            <a:off x="-106529" y="-4419600"/>
            <a:ext cx="122953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foreach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DA27F2-945C-48F7-95BB-BADC478F494A}"/>
              </a:ext>
            </a:extLst>
          </p:cNvPr>
          <p:cNvSpPr/>
          <p:nvPr/>
        </p:nvSpPr>
        <p:spPr>
          <a:xfrm>
            <a:off x="3376532" y="2286000"/>
            <a:ext cx="5867400" cy="7620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972847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885E1C-18CD-4D05-9DE7-0E776E9EC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1219200"/>
            <a:ext cx="11536155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87EC36-9296-4833-A6D9-A78DE56282E7}"/>
              </a:ext>
            </a:extLst>
          </p:cNvPr>
          <p:cNvSpPr/>
          <p:nvPr/>
        </p:nvSpPr>
        <p:spPr>
          <a:xfrm>
            <a:off x="3960812" y="1524000"/>
            <a:ext cx="5867400" cy="7620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1CE9F3-01F8-4153-BB8F-71386F27B901}"/>
              </a:ext>
            </a:extLst>
          </p:cNvPr>
          <p:cNvSpPr/>
          <p:nvPr/>
        </p:nvSpPr>
        <p:spPr>
          <a:xfrm>
            <a:off x="2055812" y="2743200"/>
            <a:ext cx="9144000" cy="9906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6ECB8-B13E-43B0-BE7B-4ADAD92DB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58" y="-1835727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3139594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885E1C-18CD-4D05-9DE7-0E776E9EC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1" y="1243446"/>
            <a:ext cx="11536155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87EC36-9296-4833-A6D9-A78DE56282E7}"/>
              </a:ext>
            </a:extLst>
          </p:cNvPr>
          <p:cNvSpPr/>
          <p:nvPr/>
        </p:nvSpPr>
        <p:spPr>
          <a:xfrm>
            <a:off x="6780212" y="1524000"/>
            <a:ext cx="3048000" cy="7620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1CE9F3-01F8-4153-BB8F-71386F27B901}"/>
              </a:ext>
            </a:extLst>
          </p:cNvPr>
          <p:cNvSpPr/>
          <p:nvPr/>
        </p:nvSpPr>
        <p:spPr>
          <a:xfrm>
            <a:off x="2055812" y="2743200"/>
            <a:ext cx="9144000" cy="9906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2F80A-0B53-4433-ABB1-272E25DD0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57" y="-3124200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275327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885E1C-18CD-4D05-9DE7-0E776E9EC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1" y="1243446"/>
            <a:ext cx="11536155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87EC36-9296-4833-A6D9-A78DE56282E7}"/>
              </a:ext>
            </a:extLst>
          </p:cNvPr>
          <p:cNvSpPr/>
          <p:nvPr/>
        </p:nvSpPr>
        <p:spPr>
          <a:xfrm flipH="1">
            <a:off x="9599612" y="4241223"/>
            <a:ext cx="152400" cy="7620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1CE9F3-01F8-4153-BB8F-71386F27B901}"/>
              </a:ext>
            </a:extLst>
          </p:cNvPr>
          <p:cNvSpPr/>
          <p:nvPr/>
        </p:nvSpPr>
        <p:spPr>
          <a:xfrm>
            <a:off x="2055812" y="2743200"/>
            <a:ext cx="9144000" cy="9906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2F80A-0B53-4433-ABB1-272E25DD0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57" y="-3124200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2786393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885E1C-18CD-4D05-9DE7-0E776E9EC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1" y="1243446"/>
            <a:ext cx="11536155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87EC36-9296-4833-A6D9-A78DE56282E7}"/>
              </a:ext>
            </a:extLst>
          </p:cNvPr>
          <p:cNvSpPr/>
          <p:nvPr/>
        </p:nvSpPr>
        <p:spPr>
          <a:xfrm flipH="1">
            <a:off x="11237446" y="4364182"/>
            <a:ext cx="152400" cy="7620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1CE9F3-01F8-4153-BB8F-71386F27B901}"/>
              </a:ext>
            </a:extLst>
          </p:cNvPr>
          <p:cNvSpPr/>
          <p:nvPr/>
        </p:nvSpPr>
        <p:spPr>
          <a:xfrm flipV="1">
            <a:off x="2360612" y="4876800"/>
            <a:ext cx="8458200" cy="5715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2F80A-0B53-4433-ABB1-272E25DD0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57" y="-3124200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9045603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7DE377-88A8-4D53-8276-0E2FBC5BC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812" y="381000"/>
            <a:ext cx="4876800" cy="60472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F23CB05-5587-4CC6-9415-44B623617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34" y="-5638800"/>
            <a:ext cx="11536155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93CD81F-43A7-4F7C-B00B-556243D503EA}"/>
              </a:ext>
            </a:extLst>
          </p:cNvPr>
          <p:cNvSpPr/>
          <p:nvPr/>
        </p:nvSpPr>
        <p:spPr>
          <a:xfrm>
            <a:off x="4037012" y="8187759"/>
            <a:ext cx="3352800" cy="2133600"/>
          </a:xfrm>
          <a:prstGeom prst="rect">
            <a:avLst/>
          </a:prstGeom>
          <a:solidFill>
            <a:schemeClr val="accent1"/>
          </a:solidFill>
          <a:scene3d>
            <a:camera prst="isometricLeftDown">
              <a:rot lat="1200000" lon="2400000" rev="0"/>
            </a:camera>
            <a:lightRig rig="threePt" dir="t"/>
          </a:scene3d>
          <a:sp3d z="679450" extrusionH="133350" prstMaterial="powder">
            <a:bevelT w="0" h="2540000"/>
            <a:bevelB w="0" h="762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5637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AD466F3-F047-485A-AACE-9E7AFDC1212C}"/>
              </a:ext>
            </a:extLst>
          </p:cNvPr>
          <p:cNvSpPr/>
          <p:nvPr/>
        </p:nvSpPr>
        <p:spPr>
          <a:xfrm>
            <a:off x="3351212" y="3962400"/>
            <a:ext cx="3352800" cy="2133600"/>
          </a:xfrm>
          <a:prstGeom prst="rect">
            <a:avLst/>
          </a:prstGeom>
          <a:solidFill>
            <a:schemeClr val="accent1"/>
          </a:solidFill>
          <a:scene3d>
            <a:camera prst="isometricLeftDown">
              <a:rot lat="1200000" lon="2400000" rev="0"/>
            </a:camera>
            <a:lightRig rig="threePt" dir="t"/>
          </a:scene3d>
          <a:sp3d z="679450" extrusionH="133350" prstMaterial="powder">
            <a:bevelT w="0" h="2540000"/>
            <a:bevelB w="0" h="762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B4A6AABB-A0FF-45DA-870F-C0CDE5F4DEBA}"/>
              </a:ext>
            </a:extLst>
          </p:cNvPr>
          <p:cNvSpPr/>
          <p:nvPr/>
        </p:nvSpPr>
        <p:spPr>
          <a:xfrm>
            <a:off x="-6326188" y="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FE7BF6-C067-4ADF-A5C3-C8F8C0C6B380}"/>
              </a:ext>
            </a:extLst>
          </p:cNvPr>
          <p:cNvSpPr txBox="1"/>
          <p:nvPr/>
        </p:nvSpPr>
        <p:spPr>
          <a:xfrm>
            <a:off x="-5600168" y="-1421268"/>
            <a:ext cx="3690434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9500" b="1" dirty="0">
                <a:ln w="76200">
                  <a:solidFill>
                    <a:srgbClr val="070F20"/>
                  </a:solidFill>
                </a:ln>
              </a:rPr>
              <a:t>F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BAFC402F-921B-4BA4-9EC6-7BB66A0A8DB0}"/>
              </a:ext>
            </a:extLst>
          </p:cNvPr>
          <p:cNvSpPr/>
          <p:nvPr/>
        </p:nvSpPr>
        <p:spPr>
          <a:xfrm rot="10800000">
            <a:off x="12571412" y="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9CF9A5-F68D-45FD-936F-BCD3735E485F}"/>
              </a:ext>
            </a:extLst>
          </p:cNvPr>
          <p:cNvSpPr/>
          <p:nvPr/>
        </p:nvSpPr>
        <p:spPr>
          <a:xfrm>
            <a:off x="2284412" y="7083954"/>
            <a:ext cx="778623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unction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C23596E-35A9-4C8D-9BA1-49D213D080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506899">
            <a:off x="946957" y="-3997205"/>
            <a:ext cx="9700752" cy="50428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3BECEC-8A36-4351-A808-40605E0EC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54" y="189177"/>
            <a:ext cx="11536155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970970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6188192D-16BB-4E99-B156-6902BA963E15}"/>
              </a:ext>
            </a:extLst>
          </p:cNvPr>
          <p:cNvSpPr/>
          <p:nvPr/>
        </p:nvSpPr>
        <p:spPr>
          <a:xfrm>
            <a:off x="-26356" y="-34444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180EBCD-842A-46F7-A7E6-BB656D2277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582" y="3394556"/>
            <a:ext cx="9700752" cy="5042862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C2263525-CDAE-48FF-9E19-2A4C077A8BAD}"/>
              </a:ext>
            </a:extLst>
          </p:cNvPr>
          <p:cNvGrpSpPr/>
          <p:nvPr/>
        </p:nvGrpSpPr>
        <p:grpSpPr>
          <a:xfrm>
            <a:off x="-16365295" y="-1116764"/>
            <a:ext cx="13896734" cy="7981691"/>
            <a:chOff x="13856433" y="-779720"/>
            <a:chExt cx="13896734" cy="798169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752046AE-C4D7-477E-A915-70F84D1FC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84210" y="4695527"/>
              <a:ext cx="1684664" cy="90971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E84AF5-52A5-47EF-B19B-F3CFC2CAE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07884" y="273033"/>
              <a:ext cx="1219197" cy="60959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CAC0820-5FE0-413D-9D76-14A7EF275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73095" y="2559032"/>
              <a:ext cx="1219197" cy="60959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594EDC6-34E8-4ACA-B312-D7DDA0221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2529" y="4921231"/>
              <a:ext cx="1219197" cy="60959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BD4E1A5-3E38-433C-A861-93C6415CE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49496" y="4311632"/>
              <a:ext cx="1219197" cy="60959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509C22-8FA2-4D57-A898-6EB6BD037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9095" y="882632"/>
              <a:ext cx="1219197" cy="60959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F2DB654-BE85-4AF7-A8BB-BCE5EC193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87895" y="577833"/>
              <a:ext cx="1219197" cy="6095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74184EC-F62F-475C-8DE6-A830D8093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45496" y="4235432"/>
              <a:ext cx="1219197" cy="60959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4AE619-BE08-4E17-9673-EAE188636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02695" y="1062172"/>
              <a:ext cx="1219197" cy="60959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FE91DE1-41DA-43C5-BEEE-C2B18F38D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25161" y="5806726"/>
              <a:ext cx="1219197" cy="60959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02D1B77-9D42-4AC2-B9B6-617B32AD9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73895" y="357578"/>
              <a:ext cx="1693335" cy="91440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57A46D3-54ED-4F6F-92DD-F02184943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72499" y="1214570"/>
              <a:ext cx="1693335" cy="91440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B31D12-71B7-4179-B536-84310FB27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59832" y="856910"/>
              <a:ext cx="1693335" cy="91440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7D8B268-89D2-467B-96C4-CFC15CD2B3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75948" y="2158982"/>
              <a:ext cx="1693335" cy="91440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BDFA353-0E5D-4A0D-9446-562C0190A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07649" y="4334415"/>
              <a:ext cx="1693335" cy="914401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FF40834-B2EB-4483-BB98-CF78FEB1A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49533" y="1119625"/>
              <a:ext cx="2590800" cy="129540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9D59AFF-1E46-4072-B40A-1ADC44F24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3763" y="2986526"/>
              <a:ext cx="2590800" cy="1295401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CD7BEC5-D726-461A-86C1-824392593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13869" y="5528155"/>
              <a:ext cx="2590800" cy="129540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1E7B302-F372-42EF-A459-398CD81ED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89325" y="4824659"/>
              <a:ext cx="2590800" cy="129540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47EC3B3-5BC2-413F-90C4-C67E69FFF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98654" y="-247990"/>
              <a:ext cx="4419595" cy="220979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639565-8FEC-44E3-9D78-819B14DC30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55094" y="414471"/>
              <a:ext cx="2590800" cy="129540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BCA2B21-012B-48BE-8EB3-32CAE61AF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33491" y="5034574"/>
              <a:ext cx="4334791" cy="2167397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596AA8E-6B91-42FA-86A2-2308EE2E2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15700" y="3663931"/>
              <a:ext cx="2590800" cy="1295401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58E59C5-5E35-4793-964F-E5FC0D04C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29759" y="5729787"/>
              <a:ext cx="2590800" cy="129540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FDA4BA7-38E8-4383-AE85-C1989839A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6433" y="4548229"/>
              <a:ext cx="2879724" cy="1555051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818E62-198F-42D7-BEF6-89AF3578D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86858" y="-779720"/>
              <a:ext cx="3493267" cy="1886364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588BBB4-5E6C-4481-B848-290588B17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46417" y="5354365"/>
              <a:ext cx="2401806" cy="1296975"/>
            </a:xfrm>
            <a:prstGeom prst="rect">
              <a:avLst/>
            </a:prstGeom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A11B96E-7905-4ACE-B071-3D51C81F26F0}"/>
              </a:ext>
            </a:extLst>
          </p:cNvPr>
          <p:cNvSpPr/>
          <p:nvPr/>
        </p:nvSpPr>
        <p:spPr>
          <a:xfrm>
            <a:off x="1707691" y="3607634"/>
            <a:ext cx="778623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rray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9449D5-B42A-44FD-860D-2F2712C435E4}"/>
              </a:ext>
            </a:extLst>
          </p:cNvPr>
          <p:cNvSpPr txBox="1"/>
          <p:nvPr/>
        </p:nvSpPr>
        <p:spPr>
          <a:xfrm>
            <a:off x="190867" y="-535709"/>
            <a:ext cx="4038285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b="1" dirty="0">
                <a:ln w="76200">
                  <a:solidFill>
                    <a:srgbClr val="070F20"/>
                  </a:solidFill>
                </a:ln>
              </a:rPr>
              <a:t>A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261639-7736-4C1D-BD05-906223D0CD4D}"/>
              </a:ext>
            </a:extLst>
          </p:cNvPr>
          <p:cNvSpPr/>
          <p:nvPr/>
        </p:nvSpPr>
        <p:spPr>
          <a:xfrm rot="10800000">
            <a:off x="8649848" y="-523122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EA1B0F7-A912-4DC1-AEED-7635357404F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-8671266" y="818954"/>
            <a:ext cx="7686260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7" name="Graphic 36" descr="Employee Badge">
            <a:extLst>
              <a:ext uri="{FF2B5EF4-FFF2-40B4-BE49-F238E27FC236}">
                <a16:creationId xmlns:a16="http://schemas.microsoft.com/office/drawing/2014/main" id="{7F93A3A2-1ED4-4AE5-9737-E4B0D573311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2218613" y="1428554"/>
            <a:ext cx="3657600" cy="3657600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</p:spTree>
    <p:extLst>
      <p:ext uri="{BB962C8B-B14F-4D97-AF65-F5344CB8AC3E}">
        <p14:creationId xmlns:p14="http://schemas.microsoft.com/office/powerpoint/2010/main" val="1841633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AD466F3-F047-485A-AACE-9E7AFDC1212C}"/>
              </a:ext>
            </a:extLst>
          </p:cNvPr>
          <p:cNvSpPr/>
          <p:nvPr/>
        </p:nvSpPr>
        <p:spPr>
          <a:xfrm>
            <a:off x="3351212" y="3962400"/>
            <a:ext cx="3352800" cy="2133600"/>
          </a:xfrm>
          <a:prstGeom prst="rect">
            <a:avLst/>
          </a:prstGeom>
          <a:solidFill>
            <a:schemeClr val="accent1"/>
          </a:solidFill>
          <a:scene3d>
            <a:camera prst="isometricLeftDown">
              <a:rot lat="1200000" lon="2400000" rev="0"/>
            </a:camera>
            <a:lightRig rig="threePt" dir="t"/>
          </a:scene3d>
          <a:sp3d z="679450" extrusionH="133350" prstMaterial="powder">
            <a:bevelT w="0" h="2540000"/>
            <a:bevelB w="0" h="762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B4A6AABB-A0FF-45DA-870F-C0CDE5F4DEBA}"/>
              </a:ext>
            </a:extLst>
          </p:cNvPr>
          <p:cNvSpPr/>
          <p:nvPr/>
        </p:nvSpPr>
        <p:spPr>
          <a:xfrm>
            <a:off x="-6326188" y="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FE7BF6-C067-4ADF-A5C3-C8F8C0C6B380}"/>
              </a:ext>
            </a:extLst>
          </p:cNvPr>
          <p:cNvSpPr txBox="1"/>
          <p:nvPr/>
        </p:nvSpPr>
        <p:spPr>
          <a:xfrm>
            <a:off x="-5600168" y="-1421268"/>
            <a:ext cx="3690434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9500" b="1" dirty="0">
                <a:ln w="76200">
                  <a:solidFill>
                    <a:srgbClr val="070F20"/>
                  </a:solidFill>
                </a:ln>
              </a:rPr>
              <a:t>F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BAFC402F-921B-4BA4-9EC6-7BB66A0A8DB0}"/>
              </a:ext>
            </a:extLst>
          </p:cNvPr>
          <p:cNvSpPr/>
          <p:nvPr/>
        </p:nvSpPr>
        <p:spPr>
          <a:xfrm rot="10800000">
            <a:off x="12571412" y="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9CF9A5-F68D-45FD-936F-BCD3735E485F}"/>
              </a:ext>
            </a:extLst>
          </p:cNvPr>
          <p:cNvSpPr/>
          <p:nvPr/>
        </p:nvSpPr>
        <p:spPr>
          <a:xfrm>
            <a:off x="2284412" y="7083954"/>
            <a:ext cx="778623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unction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C23596E-35A9-4C8D-9BA1-49D213D080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506899">
            <a:off x="946957" y="-3997205"/>
            <a:ext cx="9700752" cy="50428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3BECEC-8A36-4351-A808-40605E0EC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960" y="299982"/>
            <a:ext cx="5523452" cy="204311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000226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A7C9C54-2484-405C-B9D6-666CB13216EA}"/>
              </a:ext>
            </a:extLst>
          </p:cNvPr>
          <p:cNvGrpSpPr/>
          <p:nvPr/>
        </p:nvGrpSpPr>
        <p:grpSpPr>
          <a:xfrm>
            <a:off x="-859240" y="3955473"/>
            <a:ext cx="4816906" cy="1631060"/>
            <a:chOff x="-170294" y="2788541"/>
            <a:chExt cx="4816906" cy="1631060"/>
          </a:xfrm>
          <a:solidFill>
            <a:srgbClr val="0070C0"/>
          </a:solidFill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58D52CB3-A4A6-4865-851A-4932CA423E67}"/>
                </a:ext>
              </a:extLst>
            </p:cNvPr>
            <p:cNvSpPr/>
            <p:nvPr/>
          </p:nvSpPr>
          <p:spPr>
            <a:xfrm>
              <a:off x="-170294" y="2788541"/>
              <a:ext cx="4816906" cy="1631060"/>
            </a:xfrm>
            <a:prstGeom prst="rightArrow">
              <a:avLst/>
            </a:prstGeom>
            <a:grpFill/>
            <a:ln w="762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ar-EG" sz="280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266FC04-8C3E-4D4E-B27F-D6A05AE9166D}"/>
                </a:ext>
              </a:extLst>
            </p:cNvPr>
            <p:cNvSpPr txBox="1"/>
            <p:nvPr/>
          </p:nvSpPr>
          <p:spPr>
            <a:xfrm>
              <a:off x="566731" y="3096239"/>
              <a:ext cx="3219151" cy="101566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6000" dirty="0">
                  <a:ln>
                    <a:solidFill>
                      <a:srgbClr val="009999"/>
                    </a:solidFill>
                  </a:ln>
                  <a:latin typeface="Eras Bold ITC" panose="020B0907030504020204" pitchFamily="34" charset="0"/>
                </a:rPr>
                <a:t>$names</a:t>
              </a:r>
              <a:endParaRPr lang="en-US" sz="115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AD466F3-F047-485A-AACE-9E7AFDC1212C}"/>
              </a:ext>
            </a:extLst>
          </p:cNvPr>
          <p:cNvSpPr/>
          <p:nvPr/>
        </p:nvSpPr>
        <p:spPr>
          <a:xfrm>
            <a:off x="3351212" y="3962400"/>
            <a:ext cx="3352800" cy="2133600"/>
          </a:xfrm>
          <a:prstGeom prst="rect">
            <a:avLst/>
          </a:prstGeom>
          <a:solidFill>
            <a:schemeClr val="accent1"/>
          </a:solidFill>
          <a:scene3d>
            <a:camera prst="isometricLeftDown">
              <a:rot lat="1200000" lon="2400000" rev="0"/>
            </a:camera>
            <a:lightRig rig="threePt" dir="t"/>
          </a:scene3d>
          <a:sp3d z="679450" extrusionH="133350" prstMaterial="powder">
            <a:bevelT w="0" h="2540000"/>
            <a:bevelB w="0" h="762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B4A6AABB-A0FF-45DA-870F-C0CDE5F4DEBA}"/>
              </a:ext>
            </a:extLst>
          </p:cNvPr>
          <p:cNvSpPr/>
          <p:nvPr/>
        </p:nvSpPr>
        <p:spPr>
          <a:xfrm>
            <a:off x="-6326188" y="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FE7BF6-C067-4ADF-A5C3-C8F8C0C6B380}"/>
              </a:ext>
            </a:extLst>
          </p:cNvPr>
          <p:cNvSpPr txBox="1"/>
          <p:nvPr/>
        </p:nvSpPr>
        <p:spPr>
          <a:xfrm>
            <a:off x="-5600168" y="-1421268"/>
            <a:ext cx="3690434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9500" b="1" dirty="0">
                <a:ln w="76200">
                  <a:solidFill>
                    <a:srgbClr val="070F20"/>
                  </a:solidFill>
                </a:ln>
              </a:rPr>
              <a:t>F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BAFC402F-921B-4BA4-9EC6-7BB66A0A8DB0}"/>
              </a:ext>
            </a:extLst>
          </p:cNvPr>
          <p:cNvSpPr/>
          <p:nvPr/>
        </p:nvSpPr>
        <p:spPr>
          <a:xfrm rot="10800000">
            <a:off x="12571412" y="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9CF9A5-F68D-45FD-936F-BCD3735E485F}"/>
              </a:ext>
            </a:extLst>
          </p:cNvPr>
          <p:cNvSpPr/>
          <p:nvPr/>
        </p:nvSpPr>
        <p:spPr>
          <a:xfrm>
            <a:off x="2284412" y="7083954"/>
            <a:ext cx="778623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unction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C23596E-35A9-4C8D-9BA1-49D213D080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506899">
            <a:off x="768311" y="-5104126"/>
            <a:ext cx="9700752" cy="50428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3BECEC-8A36-4351-A808-40605E0EC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960" y="299982"/>
            <a:ext cx="5523452" cy="204311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88383E-5124-446B-8009-08D14A054B41}"/>
              </a:ext>
            </a:extLst>
          </p:cNvPr>
          <p:cNvSpPr txBox="1"/>
          <p:nvPr/>
        </p:nvSpPr>
        <p:spPr>
          <a:xfrm>
            <a:off x="3753166" y="2981373"/>
            <a:ext cx="3610284" cy="1015663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 err="1">
                <a:latin typeface="Sitka Subheading" panose="02000505000000020004" pitchFamily="2" charset="0"/>
              </a:rPr>
              <a:t>Print_Arr</a:t>
            </a:r>
            <a:endParaRPr lang="en-US" sz="6000" b="1" dirty="0">
              <a:latin typeface="Sitka Subheading" panose="02000505000000020004" pitchFamily="2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A3CD7B-6027-414A-BDDB-D22EC8D47BA3}"/>
              </a:ext>
            </a:extLst>
          </p:cNvPr>
          <p:cNvGrpSpPr/>
          <p:nvPr/>
        </p:nvGrpSpPr>
        <p:grpSpPr>
          <a:xfrm>
            <a:off x="7739063" y="3997036"/>
            <a:ext cx="4816906" cy="1631060"/>
            <a:chOff x="7739063" y="3997036"/>
            <a:chExt cx="4816906" cy="1631060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0DF538E3-86A0-4461-AD47-C8730EC3BDC1}"/>
                </a:ext>
              </a:extLst>
            </p:cNvPr>
            <p:cNvSpPr/>
            <p:nvPr/>
          </p:nvSpPr>
          <p:spPr>
            <a:xfrm>
              <a:off x="7739063" y="3997036"/>
              <a:ext cx="4816906" cy="1631060"/>
            </a:xfrm>
            <a:prstGeom prst="rightArrow">
              <a:avLst/>
            </a:prstGeom>
            <a:solidFill>
              <a:srgbClr val="0070C0"/>
            </a:solidFill>
            <a:ln w="762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ar-EG" sz="2800"/>
            </a:p>
          </p:txBody>
        </p:sp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5" name="Slide Zoom 4">
                  <a:extLst>
                    <a:ext uri="{FF2B5EF4-FFF2-40B4-BE49-F238E27FC236}">
                      <a16:creationId xmlns:a16="http://schemas.microsoft.com/office/drawing/2014/main" id="{2FA996E4-D610-485D-A0E3-30FA6EE02DA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711735594"/>
                    </p:ext>
                  </p:extLst>
                </p:nvPr>
              </p:nvGraphicFramePr>
              <p:xfrm>
                <a:off x="9632660" y="4584041"/>
                <a:ext cx="875966" cy="492859"/>
              </p:xfrm>
              <a:graphic>
                <a:graphicData uri="http://schemas.microsoft.com/office/powerpoint/2016/slidezoom">
                  <pslz:sldZm>
                    <pslz:sldZmObj sldId="320" cId="1371780021">
                      <pslz:zmPr id="{69EC1242-0B6E-4EE0-9333-2410CEA97237}" returnToParent="0" transitionDur="1500" showBg="0">
                        <p166:blipFill xmlns:p166="http://schemas.microsoft.com/office/powerpoint/2016/6/main">
                          <a:blip r:embed="rId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875966" cy="492859"/>
                          </a:xfrm>
                          <a:prstGeom prst="rect">
                            <a:avLst/>
                          </a:prstGeom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5" name="Slide Zoom 4">
                  <a:hlinkClick r:id="rId5" action="ppaction://hlinksldjump"/>
                  <a:extLst>
                    <a:ext uri="{FF2B5EF4-FFF2-40B4-BE49-F238E27FC236}">
                      <a16:creationId xmlns:a16="http://schemas.microsoft.com/office/drawing/2014/main" id="{2FA996E4-D610-485D-A0E3-30FA6EE02DA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632660" y="4584041"/>
                  <a:ext cx="875966" cy="492859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790887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3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3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1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2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7518E-6 -2.59259E-6 L 0.00781 0.51852 " pathEditMode="relative" rAng="0" ptsTypes="AA">
                                      <p:cBhvr>
                                        <p:cTn id="11" dur="1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" y="2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7DE377-88A8-4D53-8276-0E2FBC5BC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812" y="381000"/>
            <a:ext cx="4876800" cy="60472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7178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26E36EF-37FA-4AB1-8C52-6B4EAAD8CCFC}"/>
              </a:ext>
            </a:extLst>
          </p:cNvPr>
          <p:cNvSpPr txBox="1"/>
          <p:nvPr/>
        </p:nvSpPr>
        <p:spPr>
          <a:xfrm>
            <a:off x="3579812" y="4459057"/>
            <a:ext cx="5316648" cy="144655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8800" b="1" dirty="0">
                <a:solidFill>
                  <a:srgbClr val="009999"/>
                </a:solidFill>
              </a:rPr>
              <a:t>A</a:t>
            </a:r>
            <a:r>
              <a:rPr lang="en-US" sz="8800" b="1" dirty="0"/>
              <a:t>tom </a:t>
            </a:r>
            <a:r>
              <a:rPr lang="en-US" sz="8800" b="1" dirty="0">
                <a:solidFill>
                  <a:srgbClr val="009999"/>
                </a:solidFill>
              </a:rPr>
              <a:t>T</a:t>
            </a:r>
            <a:r>
              <a:rPr lang="en-US" sz="8800" b="1" dirty="0"/>
              <a:t>ime</a:t>
            </a:r>
            <a:endParaRPr lang="ar-EG" sz="8800" b="1" dirty="0"/>
          </a:p>
        </p:txBody>
      </p:sp>
      <p:pic>
        <p:nvPicPr>
          <p:cNvPr id="5" name="Graphic 4" descr="Atom">
            <a:extLst>
              <a:ext uri="{FF2B5EF4-FFF2-40B4-BE49-F238E27FC236}">
                <a16:creationId xmlns:a16="http://schemas.microsoft.com/office/drawing/2014/main" id="{6BDB221A-3062-4635-B469-606A8D8F7F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22612" y="565780"/>
            <a:ext cx="2464609" cy="2464609"/>
          </a:xfrm>
          <a:prstGeom prst="rect">
            <a:avLst/>
          </a:prstGeom>
        </p:spPr>
      </p:pic>
      <p:pic>
        <p:nvPicPr>
          <p:cNvPr id="4" name="Graphic 3" descr="Atom">
            <a:extLst>
              <a:ext uri="{FF2B5EF4-FFF2-40B4-BE49-F238E27FC236}">
                <a16:creationId xmlns:a16="http://schemas.microsoft.com/office/drawing/2014/main" id="{05742FFC-20AA-42DC-9602-D55A0F1BC1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7867" y="565779"/>
            <a:ext cx="2464609" cy="2464609"/>
          </a:xfrm>
          <a:prstGeom prst="rect">
            <a:avLst/>
          </a:prstGeom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9E4843BB-947D-4EBB-AEA3-6D7FF871E8B7}"/>
              </a:ext>
            </a:extLst>
          </p:cNvPr>
          <p:cNvSpPr/>
          <p:nvPr/>
        </p:nvSpPr>
        <p:spPr>
          <a:xfrm rot="8250404">
            <a:off x="3877088" y="140466"/>
            <a:ext cx="3994018" cy="3980470"/>
          </a:xfrm>
          <a:prstGeom prst="arc">
            <a:avLst>
              <a:gd name="adj1" fmla="val 17677607"/>
              <a:gd name="adj2" fmla="val 0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810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7777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6188192D-16BB-4E99-B156-6902BA963E15}"/>
              </a:ext>
            </a:extLst>
          </p:cNvPr>
          <p:cNvSpPr/>
          <p:nvPr/>
        </p:nvSpPr>
        <p:spPr>
          <a:xfrm>
            <a:off x="-26356" y="-34444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180EBCD-842A-46F7-A7E6-BB656D2277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582" y="3394556"/>
            <a:ext cx="9700752" cy="5042862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C2263525-CDAE-48FF-9E19-2A4C077A8BAD}"/>
              </a:ext>
            </a:extLst>
          </p:cNvPr>
          <p:cNvGrpSpPr/>
          <p:nvPr/>
        </p:nvGrpSpPr>
        <p:grpSpPr>
          <a:xfrm>
            <a:off x="-16365295" y="-1116764"/>
            <a:ext cx="13896734" cy="7981691"/>
            <a:chOff x="13856433" y="-779720"/>
            <a:chExt cx="13896734" cy="798169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752046AE-C4D7-477E-A915-70F84D1FC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84210" y="4695527"/>
              <a:ext cx="1684664" cy="90971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E84AF5-52A5-47EF-B19B-F3CFC2CAE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07884" y="273033"/>
              <a:ext cx="1219197" cy="60959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CAC0820-5FE0-413D-9D76-14A7EF275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73095" y="2559032"/>
              <a:ext cx="1219197" cy="60959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594EDC6-34E8-4ACA-B312-D7DDA0221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2529" y="4921231"/>
              <a:ext cx="1219197" cy="60959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BD4E1A5-3E38-433C-A861-93C6415CE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49496" y="4311632"/>
              <a:ext cx="1219197" cy="60959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509C22-8FA2-4D57-A898-6EB6BD037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9095" y="882632"/>
              <a:ext cx="1219197" cy="60959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F2DB654-BE85-4AF7-A8BB-BCE5EC193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87895" y="577833"/>
              <a:ext cx="1219197" cy="6095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74184EC-F62F-475C-8DE6-A830D8093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45496" y="4235432"/>
              <a:ext cx="1219197" cy="60959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4AE619-BE08-4E17-9673-EAE188636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02695" y="1062172"/>
              <a:ext cx="1219197" cy="60959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FE91DE1-41DA-43C5-BEEE-C2B18F38D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25161" y="5806726"/>
              <a:ext cx="1219197" cy="60959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02D1B77-9D42-4AC2-B9B6-617B32AD9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73895" y="357578"/>
              <a:ext cx="1693335" cy="91440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57A46D3-54ED-4F6F-92DD-F02184943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72499" y="1214570"/>
              <a:ext cx="1693335" cy="91440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B31D12-71B7-4179-B536-84310FB27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59832" y="856910"/>
              <a:ext cx="1693335" cy="91440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7D8B268-89D2-467B-96C4-CFC15CD2B3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75948" y="2158982"/>
              <a:ext cx="1693335" cy="91440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BDFA353-0E5D-4A0D-9446-562C0190A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07649" y="4334415"/>
              <a:ext cx="1693335" cy="914401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FF40834-B2EB-4483-BB98-CF78FEB1A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49533" y="1119625"/>
              <a:ext cx="2590800" cy="129540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9D59AFF-1E46-4072-B40A-1ADC44F24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3763" y="2986526"/>
              <a:ext cx="2590800" cy="1295401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CD7BEC5-D726-461A-86C1-824392593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13869" y="5528155"/>
              <a:ext cx="2590800" cy="129540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1E7B302-F372-42EF-A459-398CD81ED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89325" y="4824659"/>
              <a:ext cx="2590800" cy="129540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47EC3B3-5BC2-413F-90C4-C67E69FFF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98654" y="-247990"/>
              <a:ext cx="4419595" cy="220979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639565-8FEC-44E3-9D78-819B14DC30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55094" y="414471"/>
              <a:ext cx="2590800" cy="129540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BCA2B21-012B-48BE-8EB3-32CAE61AF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33491" y="5034574"/>
              <a:ext cx="4334791" cy="2167397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596AA8E-6B91-42FA-86A2-2308EE2E2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15700" y="3663931"/>
              <a:ext cx="2590800" cy="1295401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58E59C5-5E35-4793-964F-E5FC0D04C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29759" y="5729787"/>
              <a:ext cx="2590800" cy="129540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FDA4BA7-38E8-4383-AE85-C1989839A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6433" y="4548229"/>
              <a:ext cx="2879724" cy="1555051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818E62-198F-42D7-BEF6-89AF3578D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86858" y="-779720"/>
              <a:ext cx="3493267" cy="1886364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588BBB4-5E6C-4481-B848-290588B17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46417" y="5354365"/>
              <a:ext cx="2401806" cy="1296975"/>
            </a:xfrm>
            <a:prstGeom prst="rect">
              <a:avLst/>
            </a:prstGeom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A11B96E-7905-4ACE-B071-3D51C81F26F0}"/>
              </a:ext>
            </a:extLst>
          </p:cNvPr>
          <p:cNvSpPr/>
          <p:nvPr/>
        </p:nvSpPr>
        <p:spPr>
          <a:xfrm>
            <a:off x="3887234" y="3607634"/>
            <a:ext cx="778623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ssociative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9449D5-B42A-44FD-860D-2F2712C435E4}"/>
              </a:ext>
            </a:extLst>
          </p:cNvPr>
          <p:cNvSpPr txBox="1"/>
          <p:nvPr/>
        </p:nvSpPr>
        <p:spPr>
          <a:xfrm>
            <a:off x="190867" y="-535709"/>
            <a:ext cx="4038285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b="1" dirty="0">
                <a:ln w="76200">
                  <a:solidFill>
                    <a:srgbClr val="070F20"/>
                  </a:solidFill>
                </a:ln>
              </a:rPr>
              <a:t>A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261639-7736-4C1D-BD05-906223D0CD4D}"/>
              </a:ext>
            </a:extLst>
          </p:cNvPr>
          <p:cNvSpPr/>
          <p:nvPr/>
        </p:nvSpPr>
        <p:spPr>
          <a:xfrm rot="10800000">
            <a:off x="8649848" y="-523122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EA1B0F7-A912-4DC1-AEED-7635357404F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-8671266" y="818954"/>
            <a:ext cx="7686260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7" name="Graphic 36" descr="Employee Badge">
            <a:extLst>
              <a:ext uri="{FF2B5EF4-FFF2-40B4-BE49-F238E27FC236}">
                <a16:creationId xmlns:a16="http://schemas.microsoft.com/office/drawing/2014/main" id="{7F93A3A2-1ED4-4AE5-9737-E4B0D573311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2933049" y="1382269"/>
            <a:ext cx="3657600" cy="3657600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</p:spTree>
    <p:extLst>
      <p:ext uri="{BB962C8B-B14F-4D97-AF65-F5344CB8AC3E}">
        <p14:creationId xmlns:p14="http://schemas.microsoft.com/office/powerpoint/2010/main" val="2554589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C94EA5-B326-475E-AA46-4D6DE0DA4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12" y="533400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B04F38-51A2-491F-9B76-CF6D51EC6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212" y="2667000"/>
            <a:ext cx="7472947" cy="3276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6" name="Graphic 5" descr="Employee Badge">
            <a:extLst>
              <a:ext uri="{FF2B5EF4-FFF2-40B4-BE49-F238E27FC236}">
                <a16:creationId xmlns:a16="http://schemas.microsoft.com/office/drawing/2014/main" id="{866FC884-7B88-4698-85FD-106B5BA73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56012" y="-3962400"/>
            <a:ext cx="3657600" cy="3657600"/>
          </a:xfrm>
          <a:prstGeom prst="rect">
            <a:avLst/>
          </a:prstGeom>
          <a:ln w="34925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C5B76C-9452-4BF7-9025-519854EC26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4548" y="8096250"/>
            <a:ext cx="9979926" cy="2057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E316E85-FDAC-4533-B2A1-62EBC4653C73}"/>
              </a:ext>
            </a:extLst>
          </p:cNvPr>
          <p:cNvSpPr/>
          <p:nvPr/>
        </p:nvSpPr>
        <p:spPr>
          <a:xfrm>
            <a:off x="1673742" y="8229600"/>
            <a:ext cx="9960732" cy="17907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8740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Employee Badge">
            <a:extLst>
              <a:ext uri="{FF2B5EF4-FFF2-40B4-BE49-F238E27FC236}">
                <a16:creationId xmlns:a16="http://schemas.microsoft.com/office/drawing/2014/main" id="{DA8E76DF-6D0C-456E-88FE-3FF540AB9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94212" y="-540327"/>
            <a:ext cx="3657600" cy="3657600"/>
          </a:xfrm>
          <a:prstGeom prst="rect">
            <a:avLst/>
          </a:prstGeom>
          <a:ln w="34925"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D68C34-C711-45AA-8582-D3FF687CDA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049" y="3581400"/>
            <a:ext cx="9979926" cy="2057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4F292AD-BB65-439C-8B22-F9A3EBB49B59}"/>
              </a:ext>
            </a:extLst>
          </p:cNvPr>
          <p:cNvSpPr/>
          <p:nvPr/>
        </p:nvSpPr>
        <p:spPr>
          <a:xfrm>
            <a:off x="1598611" y="3714750"/>
            <a:ext cx="9714363" cy="17907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4338412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Employee Badge">
            <a:extLst>
              <a:ext uri="{FF2B5EF4-FFF2-40B4-BE49-F238E27FC236}">
                <a16:creationId xmlns:a16="http://schemas.microsoft.com/office/drawing/2014/main" id="{DA8E76DF-6D0C-456E-88FE-3FF540AB9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51412" y="-27709"/>
            <a:ext cx="2216727" cy="2216727"/>
          </a:xfrm>
          <a:prstGeom prst="rect">
            <a:avLst/>
          </a:prstGeom>
          <a:ln w="34925"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D68C34-C711-45AA-8582-D3FF687CDA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751" y="3111156"/>
            <a:ext cx="11033697" cy="2362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4F292AD-BB65-439C-8B22-F9A3EBB49B59}"/>
              </a:ext>
            </a:extLst>
          </p:cNvPr>
          <p:cNvSpPr/>
          <p:nvPr/>
        </p:nvSpPr>
        <p:spPr>
          <a:xfrm>
            <a:off x="989012" y="3330231"/>
            <a:ext cx="10512119" cy="192405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5717567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Employee Badge">
            <a:extLst>
              <a:ext uri="{FF2B5EF4-FFF2-40B4-BE49-F238E27FC236}">
                <a16:creationId xmlns:a16="http://schemas.microsoft.com/office/drawing/2014/main" id="{DA8E76DF-6D0C-456E-88FE-3FF540AB9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51412" y="-27709"/>
            <a:ext cx="2216727" cy="2216727"/>
          </a:xfrm>
          <a:prstGeom prst="rect">
            <a:avLst/>
          </a:prstGeom>
          <a:ln w="34925"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D68C34-C711-45AA-8582-D3FF687CDA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751" y="3111156"/>
            <a:ext cx="11033697" cy="2362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4F292AD-BB65-439C-8B22-F9A3EBB49B59}"/>
              </a:ext>
            </a:extLst>
          </p:cNvPr>
          <p:cNvSpPr/>
          <p:nvPr/>
        </p:nvSpPr>
        <p:spPr>
          <a:xfrm>
            <a:off x="1065212" y="4343399"/>
            <a:ext cx="10435919" cy="910881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681271-A48A-4BF6-8455-E3A04AB6B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152" y="-3352800"/>
            <a:ext cx="11377246" cy="1371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92541ACB-5D9F-4744-890D-869AC4AAF89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40902382"/>
                  </p:ext>
                </p:extLst>
              </p:nvPr>
            </p:nvGraphicFramePr>
            <p:xfrm>
              <a:off x="-4497388" y="2331933"/>
              <a:ext cx="2769849" cy="1558446"/>
            </p:xfrm>
            <a:graphic>
              <a:graphicData uri="http://schemas.microsoft.com/office/powerpoint/2016/slidezoom">
                <pslz:sldZm>
                  <pslz:sldZmObj sldId="327" cId="1500014754">
                    <pslz:zmPr id="{DD8A7577-7C1A-42CA-9C72-44301BD7889D}" transitionDur="15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9849" cy="1558446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92541ACB-5D9F-4744-890D-869AC4AAF8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4497388" y="2331933"/>
                <a:ext cx="2769849" cy="15584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9082A49E-5C10-4CB2-A689-DF1EE5CF70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15981210"/>
                  </p:ext>
                </p:extLst>
              </p:nvPr>
            </p:nvGraphicFramePr>
            <p:xfrm>
              <a:off x="14291150" y="2318078"/>
              <a:ext cx="2670203" cy="1502381"/>
            </p:xfrm>
            <a:graphic>
              <a:graphicData uri="http://schemas.microsoft.com/office/powerpoint/2016/slidezoom">
                <pslz:sldZm>
                  <pslz:sldZmObj sldId="328" cId="4045387210">
                    <pslz:zmPr id="{54B867DC-4608-4318-A4A1-64AAFF97D714}" transitionDur="15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670203" cy="150238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Slide Zoom 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9082A49E-5C10-4CB2-A689-DF1EE5CF70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291150" y="2318078"/>
                <a:ext cx="2670203" cy="1502381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AF937440-8094-4484-A83C-24EF08C2504F}"/>
              </a:ext>
            </a:extLst>
          </p:cNvPr>
          <p:cNvSpPr/>
          <p:nvPr/>
        </p:nvSpPr>
        <p:spPr>
          <a:xfrm>
            <a:off x="4984460" y="7848600"/>
            <a:ext cx="2664378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16891240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A601B8-2094-476C-B38F-D546B9697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2" y="381000"/>
            <a:ext cx="11377246" cy="1371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84B70F-660E-481E-B3ED-1D9BC0EA22A6}"/>
              </a:ext>
            </a:extLst>
          </p:cNvPr>
          <p:cNvSpPr/>
          <p:nvPr/>
        </p:nvSpPr>
        <p:spPr>
          <a:xfrm>
            <a:off x="4812046" y="3429000"/>
            <a:ext cx="2664378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VS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C86DD9A5-93FF-44A3-9270-7A35B1B244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81752571"/>
                  </p:ext>
                </p:extLst>
              </p:nvPr>
            </p:nvGraphicFramePr>
            <p:xfrm>
              <a:off x="1370012" y="3403710"/>
              <a:ext cx="2769849" cy="1558446"/>
            </p:xfrm>
            <a:graphic>
              <a:graphicData uri="http://schemas.microsoft.com/office/powerpoint/2016/slidezoom">
                <pslz:sldZm>
                  <pslz:sldZmObj sldId="327" cId="1500014754">
                    <pslz:zmPr id="{DD8A7577-7C1A-42CA-9C72-44301BD7889D}" transitionDur="15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9849" cy="1558446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C86DD9A5-93FF-44A3-9270-7A35B1B244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0012" y="3403710"/>
                <a:ext cx="2769849" cy="15584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64D453C2-E59F-4B84-A2D2-1FD74A0B8C4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89908904"/>
                  </p:ext>
                </p:extLst>
              </p:nvPr>
            </p:nvGraphicFramePr>
            <p:xfrm>
              <a:off x="8148609" y="3459775"/>
              <a:ext cx="2670203" cy="1502381"/>
            </p:xfrm>
            <a:graphic>
              <a:graphicData uri="http://schemas.microsoft.com/office/powerpoint/2016/slidezoom">
                <pslz:sldZm>
                  <pslz:sldZmObj sldId="328" cId="4045387210">
                    <pslz:zmPr id="{54B867DC-4608-4318-A4A1-64AAFF97D714}" transitionDur="15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670203" cy="150238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8" name="Slide Zoom 7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64D453C2-E59F-4B84-A2D2-1FD74A0B8C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48609" y="3459775"/>
                <a:ext cx="2670203" cy="15023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3849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Employee Badge">
            <a:extLst>
              <a:ext uri="{FF2B5EF4-FFF2-40B4-BE49-F238E27FC236}">
                <a16:creationId xmlns:a16="http://schemas.microsoft.com/office/drawing/2014/main" id="{7ABB288A-BE89-4536-B161-4E39D608B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28012" y="1295400"/>
            <a:ext cx="3657600" cy="3657600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9AFCE8-3616-48F2-AE0B-8ED035933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752" y="1323703"/>
            <a:ext cx="7686260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ADE4D5-AD99-4F80-98CF-E7AC3D3861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812588" y="3457303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727B56FB-7C60-4917-AAFE-8885542B6FDD}"/>
              </a:ext>
            </a:extLst>
          </p:cNvPr>
          <p:cNvSpPr/>
          <p:nvPr/>
        </p:nvSpPr>
        <p:spPr>
          <a:xfrm>
            <a:off x="-5792788" y="-22860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81BA30-2903-49C9-ADDA-E48B14F5551D}"/>
              </a:ext>
            </a:extLst>
          </p:cNvPr>
          <p:cNvSpPr txBox="1"/>
          <p:nvPr/>
        </p:nvSpPr>
        <p:spPr>
          <a:xfrm>
            <a:off x="-5575565" y="-729865"/>
            <a:ext cx="4038285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b="1" dirty="0">
                <a:ln w="76200">
                  <a:solidFill>
                    <a:srgbClr val="070F20"/>
                  </a:solidFill>
                </a:ln>
              </a:rPr>
              <a:t>A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2727B657-86C2-4B05-BCD4-14B1685AC62D}"/>
              </a:ext>
            </a:extLst>
          </p:cNvPr>
          <p:cNvSpPr/>
          <p:nvPr/>
        </p:nvSpPr>
        <p:spPr>
          <a:xfrm rot="10800000">
            <a:off x="7778071" y="-685800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282988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9C1415-9EB7-4DBD-84BF-9A3B274B3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812" y="838200"/>
            <a:ext cx="7016638" cy="495803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50001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939478-4991-41D6-8BE0-E5DC9E2C7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212" y="914400"/>
            <a:ext cx="8181668" cy="4800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404538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A601B8-2094-476C-B38F-D546B9697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2" y="381000"/>
            <a:ext cx="11377246" cy="1371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84B70F-660E-481E-B3ED-1D9BC0EA22A6}"/>
              </a:ext>
            </a:extLst>
          </p:cNvPr>
          <p:cNvSpPr/>
          <p:nvPr/>
        </p:nvSpPr>
        <p:spPr>
          <a:xfrm>
            <a:off x="4511836" y="3175115"/>
            <a:ext cx="266437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8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VS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C86DD9A5-93FF-44A3-9270-7A35B1B244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2804748"/>
                  </p:ext>
                </p:extLst>
              </p:nvPr>
            </p:nvGraphicFramePr>
            <p:xfrm>
              <a:off x="1370012" y="3403710"/>
              <a:ext cx="2769849" cy="1558446"/>
            </p:xfrm>
            <a:graphic>
              <a:graphicData uri="http://schemas.microsoft.com/office/powerpoint/2016/slidezoom">
                <pslz:sldZm>
                  <pslz:sldZmObj sldId="327" cId="1500014754">
                    <pslz:zmPr id="{DD8A7577-7C1A-42CA-9C72-44301BD7889D}" transitionDur="15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9849" cy="1558446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C86DD9A5-93FF-44A3-9270-7A35B1B244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0012" y="3403710"/>
                <a:ext cx="2769849" cy="15584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64D453C2-E59F-4B84-A2D2-1FD74A0B8C4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98603710"/>
                  </p:ext>
                </p:extLst>
              </p:nvPr>
            </p:nvGraphicFramePr>
            <p:xfrm>
              <a:off x="8148609" y="3459775"/>
              <a:ext cx="2670203" cy="1502381"/>
            </p:xfrm>
            <a:graphic>
              <a:graphicData uri="http://schemas.microsoft.com/office/powerpoint/2016/slidezoom">
                <pslz:sldZm>
                  <pslz:sldZmObj sldId="328" cId="4045387210">
                    <pslz:zmPr id="{54B867DC-4608-4318-A4A1-64AAFF97D714}" transitionDur="15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670203" cy="150238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8" name="Slide Zoom 7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64D453C2-E59F-4B84-A2D2-1FD74A0B8C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48609" y="3459775"/>
                <a:ext cx="2670203" cy="1502381"/>
              </a:xfrm>
              <a:prstGeom prst="rect">
                <a:avLst/>
              </a:prstGeom>
            </p:spPr>
          </p:pic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F50695E4-3C07-44D0-A482-3A72180B03DA}"/>
              </a:ext>
            </a:extLst>
          </p:cNvPr>
          <p:cNvSpPr/>
          <p:nvPr/>
        </p:nvSpPr>
        <p:spPr>
          <a:xfrm>
            <a:off x="291362" y="5291048"/>
            <a:ext cx="41845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I</a:t>
            </a:r>
            <a:r>
              <a:rPr lang="en-US" sz="54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ndexed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B2CA7F-0F1D-444A-83DB-0471036B8C6C}"/>
              </a:ext>
            </a:extLst>
          </p:cNvPr>
          <p:cNvSpPr/>
          <p:nvPr/>
        </p:nvSpPr>
        <p:spPr>
          <a:xfrm>
            <a:off x="7008812" y="5291048"/>
            <a:ext cx="5525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A</a:t>
            </a:r>
            <a:r>
              <a:rPr lang="en-US" sz="54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ssociative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073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663C42-BC58-4C34-B656-81DEB47BF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212" y="3276600"/>
            <a:ext cx="3467803" cy="202975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2D1511-4A75-4CB6-9CC7-472310C50FCE}"/>
              </a:ext>
            </a:extLst>
          </p:cNvPr>
          <p:cNvSpPr/>
          <p:nvPr/>
        </p:nvSpPr>
        <p:spPr>
          <a:xfrm>
            <a:off x="568873" y="533400"/>
            <a:ext cx="666853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A</a:t>
            </a:r>
            <a:r>
              <a:rPr lang="en-US" sz="88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ssociative</a:t>
            </a:r>
            <a:endParaRPr lang="en-US" sz="287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7995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663C42-BC58-4C34-B656-81DEB47BF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412" y="1524000"/>
            <a:ext cx="8610600" cy="503989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2D1511-4A75-4CB6-9CC7-472310C50FCE}"/>
              </a:ext>
            </a:extLst>
          </p:cNvPr>
          <p:cNvSpPr/>
          <p:nvPr/>
        </p:nvSpPr>
        <p:spPr>
          <a:xfrm>
            <a:off x="55042" y="166255"/>
            <a:ext cx="522073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A</a:t>
            </a:r>
            <a:r>
              <a:rPr lang="en-US" sz="60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ssociative</a:t>
            </a:r>
            <a:endParaRPr lang="en-US" sz="138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285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939478-4991-41D6-8BE0-E5DC9E2C7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212" y="914400"/>
            <a:ext cx="8181668" cy="4800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43308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70FD67-83BE-4D50-AAD5-4B9DD0F49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212" y="533400"/>
            <a:ext cx="6400800" cy="56974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94FF42-E2F3-432E-9B60-85EE83A8666A}"/>
              </a:ext>
            </a:extLst>
          </p:cNvPr>
          <p:cNvSpPr txBox="1"/>
          <p:nvPr/>
        </p:nvSpPr>
        <p:spPr>
          <a:xfrm>
            <a:off x="2665412" y="-2514600"/>
            <a:ext cx="31085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n w="38100"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Q</a:t>
            </a:r>
            <a:r>
              <a:rPr lang="en-US" sz="9600" dirty="0">
                <a:ln w="38100">
                  <a:solidFill>
                    <a:schemeClr val="tx1"/>
                  </a:solidFill>
                </a:ln>
                <a:latin typeface="Eras Bold ITC" panose="020B0907030504020204" pitchFamily="34" charset="0"/>
              </a:rPr>
              <a:t>uiz</a:t>
            </a:r>
            <a:endParaRPr lang="en-US" sz="2800" dirty="0">
              <a:ln w="38100">
                <a:solidFill>
                  <a:schemeClr val="tx1"/>
                </a:solidFill>
              </a:ln>
              <a:latin typeface="Eras Bold ITC" panose="020B0907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9659E3-5CF9-4B93-8A66-FFA92410A2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9612" y="1371160"/>
            <a:ext cx="4497328" cy="40218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2799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424BD82-82B8-4E23-8022-B385245455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36612" y="-9177299"/>
            <a:ext cx="9700752" cy="6858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85623A7-644B-4780-B480-85A043E8BB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314" y="8915400"/>
            <a:ext cx="970075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0BA82A-7A1E-4C6F-A6CB-FB3E5D16C7F8}"/>
              </a:ext>
            </a:extLst>
          </p:cNvPr>
          <p:cNvSpPr txBox="1"/>
          <p:nvPr/>
        </p:nvSpPr>
        <p:spPr>
          <a:xfrm>
            <a:off x="-4268788" y="2367027"/>
            <a:ext cx="1125629" cy="186204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15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P</a:t>
            </a:r>
            <a:endParaRPr lang="ar-EG" sz="115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3FC767-54F5-4474-8B1C-F01559F9C570}"/>
              </a:ext>
            </a:extLst>
          </p:cNvPr>
          <p:cNvSpPr txBox="1"/>
          <p:nvPr/>
        </p:nvSpPr>
        <p:spPr>
          <a:xfrm>
            <a:off x="4991124" y="-3250322"/>
            <a:ext cx="1391728" cy="186204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15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H</a:t>
            </a:r>
            <a:endParaRPr lang="ar-EG" sz="28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A7630D-BA19-4E2F-8E78-AA2F026208DE}"/>
              </a:ext>
            </a:extLst>
          </p:cNvPr>
          <p:cNvSpPr txBox="1"/>
          <p:nvPr/>
        </p:nvSpPr>
        <p:spPr>
          <a:xfrm>
            <a:off x="16991012" y="2128752"/>
            <a:ext cx="970137" cy="186204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15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P</a:t>
            </a:r>
            <a:endParaRPr lang="ar-EG" sz="115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E4B438-4BF7-41A9-9882-BB4F81DF3D82}"/>
              </a:ext>
            </a:extLst>
          </p:cNvPr>
          <p:cNvSpPr txBox="1"/>
          <p:nvPr/>
        </p:nvSpPr>
        <p:spPr>
          <a:xfrm>
            <a:off x="2578445" y="2193903"/>
            <a:ext cx="31085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n w="38100"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Q</a:t>
            </a:r>
            <a:r>
              <a:rPr lang="en-US" sz="9600" dirty="0">
                <a:ln w="38100">
                  <a:solidFill>
                    <a:schemeClr val="tx1"/>
                  </a:solidFill>
                </a:ln>
                <a:latin typeface="Eras Bold ITC" panose="020B0907030504020204" pitchFamily="34" charset="0"/>
              </a:rPr>
              <a:t>uiz</a:t>
            </a:r>
            <a:endParaRPr lang="en-US" sz="2800" dirty="0">
              <a:ln w="38100">
                <a:solidFill>
                  <a:schemeClr val="tx1"/>
                </a:solidFill>
              </a:ln>
              <a:latin typeface="Eras Bold ITC" panose="020B0907030504020204" pitchFamily="34" charset="0"/>
            </a:endParaRPr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BFE7252-6278-4859-B3E2-D563CDA7EFB6}"/>
              </a:ext>
            </a:extLst>
          </p:cNvPr>
          <p:cNvSpPr/>
          <p:nvPr/>
        </p:nvSpPr>
        <p:spPr>
          <a:xfrm>
            <a:off x="-6547529" y="-38100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628C15-12A9-44D1-9685-4D61F43F7FC1}"/>
              </a:ext>
            </a:extLst>
          </p:cNvPr>
          <p:cNvSpPr txBox="1"/>
          <p:nvPr/>
        </p:nvSpPr>
        <p:spPr>
          <a:xfrm>
            <a:off x="-5853789" y="-1089309"/>
            <a:ext cx="3408305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b="1" dirty="0">
                <a:ln w="76200">
                  <a:solidFill>
                    <a:srgbClr val="070F20"/>
                  </a:solidFill>
                </a:ln>
              </a:rPr>
              <a:t>1</a:t>
            </a:r>
            <a:endParaRPr lang="en-US" b="1" dirty="0">
              <a:ln w="76200">
                <a:solidFill>
                  <a:srgbClr val="070F20"/>
                </a:solidFill>
              </a:ln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C38060-04D8-455B-B89C-1C59454272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738" y="1219200"/>
            <a:ext cx="4497328" cy="40218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31207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15D347-9F4D-4C3D-B554-A46616ECD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812" y="381000"/>
            <a:ext cx="5334000" cy="174215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4E24A3FA-96A2-485D-9B81-B82056D959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63174681"/>
                  </p:ext>
                </p:extLst>
              </p:nvPr>
            </p:nvGraphicFramePr>
            <p:xfrm>
              <a:off x="1674812" y="3810000"/>
              <a:ext cx="1151167" cy="647700"/>
            </p:xfrm>
            <a:graphic>
              <a:graphicData uri="http://schemas.microsoft.com/office/powerpoint/2016/slidezoom">
                <pslz:sldZm>
                  <pslz:sldZmObj sldId="336" cId="1086024727">
                    <pslz:zmPr id="{49EF7B21-308B-41D5-9711-07D934B019BB}" transitionDur="15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51167" cy="6477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5" name="Slide 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4E24A3FA-96A2-485D-9B81-B82056D959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4812" y="3810000"/>
                <a:ext cx="1151167" cy="647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C1FA07EB-7F93-4ACA-9DDA-B62CA36F689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28679486"/>
                  </p:ext>
                </p:extLst>
              </p:nvPr>
            </p:nvGraphicFramePr>
            <p:xfrm>
              <a:off x="8913812" y="3810000"/>
              <a:ext cx="1185024" cy="666750"/>
            </p:xfrm>
            <a:graphic>
              <a:graphicData uri="http://schemas.microsoft.com/office/powerpoint/2016/slidezoom">
                <pslz:sldZm>
                  <pslz:sldZmObj sldId="337" cId="2015851914">
                    <pslz:zmPr id="{2E6CE0CA-F7C7-4163-99F2-8FC842EAA590}" transitionDur="15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85024" cy="66675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Slide Zoom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1FA07EB-7F93-4ACA-9DDA-B62CA36F68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13812" y="3810000"/>
                <a:ext cx="1185024" cy="66675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FECE06FB-187C-4E8D-BB5C-CA9CE7E66E19}"/>
              </a:ext>
            </a:extLst>
          </p:cNvPr>
          <p:cNvSpPr/>
          <p:nvPr/>
        </p:nvSpPr>
        <p:spPr>
          <a:xfrm>
            <a:off x="4511836" y="3175115"/>
            <a:ext cx="266437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8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VS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F13580-BCF5-42BC-AB59-B89FDA637480}"/>
              </a:ext>
            </a:extLst>
          </p:cNvPr>
          <p:cNvSpPr/>
          <p:nvPr/>
        </p:nvSpPr>
        <p:spPr>
          <a:xfrm>
            <a:off x="291362" y="5291048"/>
            <a:ext cx="41845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I</a:t>
            </a:r>
            <a:r>
              <a:rPr lang="en-US" sz="54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ndexed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57FAA-8D4E-42A6-9C9D-13D09A66661D}"/>
              </a:ext>
            </a:extLst>
          </p:cNvPr>
          <p:cNvSpPr/>
          <p:nvPr/>
        </p:nvSpPr>
        <p:spPr>
          <a:xfrm>
            <a:off x="7008812" y="5291048"/>
            <a:ext cx="5525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A</a:t>
            </a:r>
            <a:r>
              <a:rPr lang="en-US" sz="54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ssociative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1380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BFB6B4-55A3-4627-B356-BD1492668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6388" y="2438400"/>
            <a:ext cx="12722339" cy="1462087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08602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755F0E-1B04-4AD0-B4D7-4A2BECD63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2514600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0A43CC-CAC5-403E-8031-8DE356C18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212" y="-4648200"/>
            <a:ext cx="7686260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Graphic 4" descr="Employee Badge">
            <a:extLst>
              <a:ext uri="{FF2B5EF4-FFF2-40B4-BE49-F238E27FC236}">
                <a16:creationId xmlns:a16="http://schemas.microsoft.com/office/drawing/2014/main" id="{6FA15203-3AB9-49C9-8EFB-F38E72CB16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723812" y="1143000"/>
            <a:ext cx="3657600" cy="3657600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0167D3-F45C-407E-B93B-4DC1B0E9F0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8535988" y="3352800"/>
            <a:ext cx="7473778" cy="2895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221532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FCFE05-A9A6-4BBC-9130-2C9F4CB25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012" y="304800"/>
            <a:ext cx="6934200" cy="609931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01585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5EA478-1D41-4D42-AE31-4754B9348898}"/>
              </a:ext>
            </a:extLst>
          </p:cNvPr>
          <p:cNvSpPr txBox="1"/>
          <p:nvPr/>
        </p:nvSpPr>
        <p:spPr>
          <a:xfrm>
            <a:off x="1033144" y="381000"/>
            <a:ext cx="995336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$</a:t>
            </a:r>
            <a:r>
              <a:rPr lang="en-US" sz="138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_GET</a:t>
            </a:r>
            <a:r>
              <a:rPr lang="en-US" sz="138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[</a:t>
            </a:r>
            <a:r>
              <a:rPr lang="en-US" sz="138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‘ .. ‘</a:t>
            </a:r>
            <a:r>
              <a:rPr lang="en-US" sz="138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B51C3-D78F-4695-81BF-4E83FBF48577}"/>
              </a:ext>
            </a:extLst>
          </p:cNvPr>
          <p:cNvSpPr txBox="1"/>
          <p:nvPr/>
        </p:nvSpPr>
        <p:spPr>
          <a:xfrm>
            <a:off x="1065212" y="3657600"/>
            <a:ext cx="1104661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$</a:t>
            </a:r>
            <a:r>
              <a:rPr lang="en-US" sz="138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_POST</a:t>
            </a:r>
            <a:r>
              <a:rPr lang="en-US" sz="138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[</a:t>
            </a:r>
            <a:r>
              <a:rPr lang="en-US" sz="138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‘ .. ‘</a:t>
            </a:r>
            <a:r>
              <a:rPr lang="en-US" sz="138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13983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6E81E-67E7-49AA-9349-ACA0C2C2A45B}"/>
              </a:ext>
            </a:extLst>
          </p:cNvPr>
          <p:cNvSpPr txBox="1"/>
          <p:nvPr/>
        </p:nvSpPr>
        <p:spPr>
          <a:xfrm>
            <a:off x="227012" y="1905000"/>
            <a:ext cx="122953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foreach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11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76F5FB-5960-4E89-B860-91099828B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212" y="457200"/>
            <a:ext cx="8458200" cy="583373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7C14F72-01FB-4435-ACF4-053E2017F93D}"/>
              </a:ext>
            </a:extLst>
          </p:cNvPr>
          <p:cNvSpPr/>
          <p:nvPr/>
        </p:nvSpPr>
        <p:spPr>
          <a:xfrm>
            <a:off x="2132012" y="685800"/>
            <a:ext cx="7924800" cy="52578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3453554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76F5FB-5960-4E89-B860-91099828B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212" y="457200"/>
            <a:ext cx="8458200" cy="583373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7C14F72-01FB-4435-ACF4-053E2017F93D}"/>
              </a:ext>
            </a:extLst>
          </p:cNvPr>
          <p:cNvSpPr/>
          <p:nvPr/>
        </p:nvSpPr>
        <p:spPr>
          <a:xfrm>
            <a:off x="2132012" y="4114800"/>
            <a:ext cx="7924800" cy="18288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6005736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76F5FB-5960-4E89-B860-91099828B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212" y="457200"/>
            <a:ext cx="8458200" cy="583373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7C14F72-01FB-4435-ACF4-053E2017F93D}"/>
              </a:ext>
            </a:extLst>
          </p:cNvPr>
          <p:cNvSpPr/>
          <p:nvPr/>
        </p:nvSpPr>
        <p:spPr>
          <a:xfrm>
            <a:off x="2055812" y="685800"/>
            <a:ext cx="8001000" cy="32766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8271768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76F5FB-5960-4E89-B860-91099828B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212" y="457200"/>
            <a:ext cx="8458200" cy="583373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7C14F72-01FB-4435-ACF4-053E2017F93D}"/>
              </a:ext>
            </a:extLst>
          </p:cNvPr>
          <p:cNvSpPr/>
          <p:nvPr/>
        </p:nvSpPr>
        <p:spPr>
          <a:xfrm>
            <a:off x="4494212" y="3581400"/>
            <a:ext cx="5562600" cy="3048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7D2AACB8-A4A4-4F5F-811B-BEEFEF1E8D26}"/>
              </a:ext>
            </a:extLst>
          </p:cNvPr>
          <p:cNvSpPr/>
          <p:nvPr/>
        </p:nvSpPr>
        <p:spPr>
          <a:xfrm>
            <a:off x="-6342511" y="-323529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8C2661-3073-482A-8E42-FA0EB00932A6}"/>
              </a:ext>
            </a:extLst>
          </p:cNvPr>
          <p:cNvSpPr txBox="1"/>
          <p:nvPr/>
        </p:nvSpPr>
        <p:spPr>
          <a:xfrm>
            <a:off x="-5296423" y="-874119"/>
            <a:ext cx="2631275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9600" b="1" dirty="0">
                <a:ln w="76200">
                  <a:solidFill>
                    <a:srgbClr val="070F20"/>
                  </a:solidFill>
                </a:ln>
              </a:rPr>
              <a:t>F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0AD362A6-5079-4F02-A784-BDB00F05C64A}"/>
              </a:ext>
            </a:extLst>
          </p:cNvPr>
          <p:cNvSpPr/>
          <p:nvPr/>
        </p:nvSpPr>
        <p:spPr>
          <a:xfrm rot="10800000">
            <a:off x="8532812" y="-640080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B1A6F62-1A5E-44E4-A3DF-1B532DC343F8}"/>
              </a:ext>
            </a:extLst>
          </p:cNvPr>
          <p:cNvSpPr/>
          <p:nvPr/>
        </p:nvSpPr>
        <p:spPr>
          <a:xfrm>
            <a:off x="6253301" y="-6293987"/>
            <a:ext cx="3581400" cy="13141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n>
                  <a:solidFill>
                    <a:srgbClr val="009999"/>
                  </a:solidFill>
                </a:ln>
                <a:solidFill>
                  <a:schemeClr val="tx1"/>
                </a:solidFill>
                <a:latin typeface="Eras Bold ITC" panose="020B0907030504020204" pitchFamily="34" charset="0"/>
              </a:rPr>
              <a:t>Array’s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C25D63-7194-4B62-ABEF-3E1B45FA98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96927" y="-4585662"/>
            <a:ext cx="9700752" cy="504286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C8A5E8-E755-4BFE-9871-D9370E9718E8}"/>
              </a:ext>
            </a:extLst>
          </p:cNvPr>
          <p:cNvSpPr/>
          <p:nvPr/>
        </p:nvSpPr>
        <p:spPr>
          <a:xfrm>
            <a:off x="12188825" y="4191000"/>
            <a:ext cx="778623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unctions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25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6188192D-16BB-4E99-B156-6902BA963E15}"/>
              </a:ext>
            </a:extLst>
          </p:cNvPr>
          <p:cNvSpPr/>
          <p:nvPr/>
        </p:nvSpPr>
        <p:spPr>
          <a:xfrm>
            <a:off x="-26356" y="-34444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180EBCD-842A-46F7-A7E6-BB656D2277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582" y="3394556"/>
            <a:ext cx="9700752" cy="5042862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C2263525-CDAE-48FF-9E19-2A4C077A8BAD}"/>
              </a:ext>
            </a:extLst>
          </p:cNvPr>
          <p:cNvGrpSpPr/>
          <p:nvPr/>
        </p:nvGrpSpPr>
        <p:grpSpPr>
          <a:xfrm>
            <a:off x="-16365295" y="-1116764"/>
            <a:ext cx="13896734" cy="7981691"/>
            <a:chOff x="13856433" y="-779720"/>
            <a:chExt cx="13896734" cy="798169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752046AE-C4D7-477E-A915-70F84D1FC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84210" y="4695527"/>
              <a:ext cx="1684664" cy="90971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E84AF5-52A5-47EF-B19B-F3CFC2CAE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07884" y="273033"/>
              <a:ext cx="1219197" cy="60959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CAC0820-5FE0-413D-9D76-14A7EF275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73095" y="2559032"/>
              <a:ext cx="1219197" cy="60959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594EDC6-34E8-4ACA-B312-D7DDA0221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2529" y="4921231"/>
              <a:ext cx="1219197" cy="60959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BD4E1A5-3E38-433C-A861-93C6415CE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49496" y="4311632"/>
              <a:ext cx="1219197" cy="60959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509C22-8FA2-4D57-A898-6EB6BD037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9095" y="882632"/>
              <a:ext cx="1219197" cy="60959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F2DB654-BE85-4AF7-A8BB-BCE5EC193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87895" y="577833"/>
              <a:ext cx="1219197" cy="6095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74184EC-F62F-475C-8DE6-A830D8093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45496" y="4235432"/>
              <a:ext cx="1219197" cy="60959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4AE619-BE08-4E17-9673-EAE188636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02695" y="1062172"/>
              <a:ext cx="1219197" cy="60959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FE91DE1-41DA-43C5-BEEE-C2B18F38D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25161" y="5806726"/>
              <a:ext cx="1219197" cy="60959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02D1B77-9D42-4AC2-B9B6-617B32AD9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73895" y="357578"/>
              <a:ext cx="1693335" cy="91440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57A46D3-54ED-4F6F-92DD-F02184943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72499" y="1214570"/>
              <a:ext cx="1693335" cy="91440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B31D12-71B7-4179-B536-84310FB27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59832" y="856910"/>
              <a:ext cx="1693335" cy="91440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7D8B268-89D2-467B-96C4-CFC15CD2B3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75948" y="2158982"/>
              <a:ext cx="1693335" cy="91440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BDFA353-0E5D-4A0D-9446-562C0190A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07649" y="4334415"/>
              <a:ext cx="1693335" cy="914401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FF40834-B2EB-4483-BB98-CF78FEB1A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49533" y="1119625"/>
              <a:ext cx="2590800" cy="129540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9D59AFF-1E46-4072-B40A-1ADC44F24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3763" y="2986526"/>
              <a:ext cx="2590800" cy="1295401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CD7BEC5-D726-461A-86C1-824392593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13869" y="5528155"/>
              <a:ext cx="2590800" cy="129540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1E7B302-F372-42EF-A459-398CD81ED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89325" y="4824659"/>
              <a:ext cx="2590800" cy="129540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47EC3B3-5BC2-413F-90C4-C67E69FFF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98654" y="-247990"/>
              <a:ext cx="4419595" cy="220979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639565-8FEC-44E3-9D78-819B14DC30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55094" y="414471"/>
              <a:ext cx="2590800" cy="129540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BCA2B21-012B-48BE-8EB3-32CAE61AF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33491" y="5034574"/>
              <a:ext cx="4334791" cy="2167397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596AA8E-6B91-42FA-86A2-2308EE2E2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15700" y="3663931"/>
              <a:ext cx="2590800" cy="1295401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58E59C5-5E35-4793-964F-E5FC0D04C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29759" y="5729787"/>
              <a:ext cx="2590800" cy="129540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FDA4BA7-38E8-4383-AE85-C1989839A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6433" y="4548229"/>
              <a:ext cx="2879724" cy="1555051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818E62-198F-42D7-BEF6-89AF3578D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86858" y="-779720"/>
              <a:ext cx="3493267" cy="1886364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588BBB4-5E6C-4481-B848-290588B17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46417" y="5354365"/>
              <a:ext cx="2401806" cy="1296975"/>
            </a:xfrm>
            <a:prstGeom prst="rect">
              <a:avLst/>
            </a:prstGeom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A11B96E-7905-4ACE-B071-3D51C81F26F0}"/>
              </a:ext>
            </a:extLst>
          </p:cNvPr>
          <p:cNvSpPr/>
          <p:nvPr/>
        </p:nvSpPr>
        <p:spPr>
          <a:xfrm>
            <a:off x="3039363" y="3523547"/>
            <a:ext cx="778623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unctions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9449D5-B42A-44FD-860D-2F2712C435E4}"/>
              </a:ext>
            </a:extLst>
          </p:cNvPr>
          <p:cNvSpPr txBox="1"/>
          <p:nvPr/>
        </p:nvSpPr>
        <p:spPr>
          <a:xfrm>
            <a:off x="1019732" y="-585034"/>
            <a:ext cx="2631275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9600" b="1" dirty="0">
                <a:ln w="76200">
                  <a:solidFill>
                    <a:srgbClr val="070F20"/>
                  </a:solidFill>
                </a:ln>
              </a:rPr>
              <a:t>F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261639-7736-4C1D-BD05-906223D0CD4D}"/>
              </a:ext>
            </a:extLst>
          </p:cNvPr>
          <p:cNvSpPr/>
          <p:nvPr/>
        </p:nvSpPr>
        <p:spPr>
          <a:xfrm rot="10800000">
            <a:off x="8649848" y="-523122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EA1B0F7-A912-4DC1-AEED-7635357404F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-8671266" y="818954"/>
            <a:ext cx="7686260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7" name="Graphic 36" descr="Employee Badge">
            <a:extLst>
              <a:ext uri="{FF2B5EF4-FFF2-40B4-BE49-F238E27FC236}">
                <a16:creationId xmlns:a16="http://schemas.microsoft.com/office/drawing/2014/main" id="{7F93A3A2-1ED4-4AE5-9737-E4B0D573311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2933049" y="1382269"/>
            <a:ext cx="3657600" cy="3657600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22BD783-6903-4026-8204-EBA7A9C41B41}"/>
              </a:ext>
            </a:extLst>
          </p:cNvPr>
          <p:cNvSpPr/>
          <p:nvPr/>
        </p:nvSpPr>
        <p:spPr>
          <a:xfrm>
            <a:off x="6370337" y="-416309"/>
            <a:ext cx="3581400" cy="13141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n>
                  <a:solidFill>
                    <a:srgbClr val="009999"/>
                  </a:solidFill>
                </a:ln>
                <a:solidFill>
                  <a:schemeClr val="tx1"/>
                </a:solidFill>
                <a:latin typeface="Eras Bold ITC" panose="020B0907030504020204" pitchFamily="34" charset="0"/>
              </a:rPr>
              <a:t>Array’s</a:t>
            </a:r>
          </a:p>
        </p:txBody>
      </p:sp>
    </p:spTree>
    <p:extLst>
      <p:ext uri="{BB962C8B-B14F-4D97-AF65-F5344CB8AC3E}">
        <p14:creationId xmlns:p14="http://schemas.microsoft.com/office/powerpoint/2010/main" val="570670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6188192D-16BB-4E99-B156-6902BA963E15}"/>
              </a:ext>
            </a:extLst>
          </p:cNvPr>
          <p:cNvSpPr/>
          <p:nvPr/>
        </p:nvSpPr>
        <p:spPr>
          <a:xfrm>
            <a:off x="-26356" y="-34444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180EBCD-842A-46F7-A7E6-BB656D2277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582" y="3394556"/>
            <a:ext cx="9700752" cy="5042862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C2263525-CDAE-48FF-9E19-2A4C077A8BAD}"/>
              </a:ext>
            </a:extLst>
          </p:cNvPr>
          <p:cNvGrpSpPr/>
          <p:nvPr/>
        </p:nvGrpSpPr>
        <p:grpSpPr>
          <a:xfrm>
            <a:off x="-16365295" y="-1116764"/>
            <a:ext cx="13896734" cy="7981691"/>
            <a:chOff x="13856433" y="-779720"/>
            <a:chExt cx="13896734" cy="798169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752046AE-C4D7-477E-A915-70F84D1FC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84210" y="4695527"/>
              <a:ext cx="1684664" cy="90971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E84AF5-52A5-47EF-B19B-F3CFC2CAE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07884" y="273033"/>
              <a:ext cx="1219197" cy="60959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CAC0820-5FE0-413D-9D76-14A7EF275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73095" y="2559032"/>
              <a:ext cx="1219197" cy="60959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594EDC6-34E8-4ACA-B312-D7DDA0221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2529" y="4921231"/>
              <a:ext cx="1219197" cy="60959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BD4E1A5-3E38-433C-A861-93C6415CE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49496" y="4311632"/>
              <a:ext cx="1219197" cy="60959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509C22-8FA2-4D57-A898-6EB6BD037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9095" y="882632"/>
              <a:ext cx="1219197" cy="60959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F2DB654-BE85-4AF7-A8BB-BCE5EC193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87895" y="577833"/>
              <a:ext cx="1219197" cy="6095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74184EC-F62F-475C-8DE6-A830D8093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45496" y="4235432"/>
              <a:ext cx="1219197" cy="60959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4AE619-BE08-4E17-9673-EAE188636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02695" y="1062172"/>
              <a:ext cx="1219197" cy="60959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FE91DE1-41DA-43C5-BEEE-C2B18F38D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25161" y="5806726"/>
              <a:ext cx="1219197" cy="60959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02D1B77-9D42-4AC2-B9B6-617B32AD9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73895" y="357578"/>
              <a:ext cx="1693335" cy="91440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57A46D3-54ED-4F6F-92DD-F02184943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72499" y="1214570"/>
              <a:ext cx="1693335" cy="91440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B31D12-71B7-4179-B536-84310FB27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59832" y="856910"/>
              <a:ext cx="1693335" cy="91440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7D8B268-89D2-467B-96C4-CFC15CD2B3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75948" y="2158982"/>
              <a:ext cx="1693335" cy="91440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BDFA353-0E5D-4A0D-9446-562C0190A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07649" y="4334415"/>
              <a:ext cx="1693335" cy="914401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FF40834-B2EB-4483-BB98-CF78FEB1A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49533" y="1119625"/>
              <a:ext cx="2590800" cy="129540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9D59AFF-1E46-4072-B40A-1ADC44F24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3763" y="2986526"/>
              <a:ext cx="2590800" cy="1295401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CD7BEC5-D726-461A-86C1-824392593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13869" y="5528155"/>
              <a:ext cx="2590800" cy="129540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1E7B302-F372-42EF-A459-398CD81ED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89325" y="4824659"/>
              <a:ext cx="2590800" cy="129540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47EC3B3-5BC2-413F-90C4-C67E69FFF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98654" y="-247990"/>
              <a:ext cx="4419595" cy="220979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639565-8FEC-44E3-9D78-819B14DC30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55094" y="414471"/>
              <a:ext cx="2590800" cy="129540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BCA2B21-012B-48BE-8EB3-32CAE61AF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33491" y="5034574"/>
              <a:ext cx="4334791" cy="2167397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596AA8E-6B91-42FA-86A2-2308EE2E2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15700" y="3663931"/>
              <a:ext cx="2590800" cy="1295401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58E59C5-5E35-4793-964F-E5FC0D04C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29759" y="5729787"/>
              <a:ext cx="2590800" cy="129540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FDA4BA7-38E8-4383-AE85-C1989839A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6433" y="4548229"/>
              <a:ext cx="2879724" cy="1555051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818E62-198F-42D7-BEF6-89AF3578D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86858" y="-779720"/>
              <a:ext cx="3493267" cy="1886364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588BBB4-5E6C-4481-B848-290588B17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46417" y="5354365"/>
              <a:ext cx="2401806" cy="1296975"/>
            </a:xfrm>
            <a:prstGeom prst="rect">
              <a:avLst/>
            </a:prstGeom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A11B96E-7905-4ACE-B071-3D51C81F26F0}"/>
              </a:ext>
            </a:extLst>
          </p:cNvPr>
          <p:cNvSpPr/>
          <p:nvPr/>
        </p:nvSpPr>
        <p:spPr>
          <a:xfrm>
            <a:off x="3039363" y="3523547"/>
            <a:ext cx="778623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unctions</a:t>
            </a:r>
            <a:endParaRPr lang="en-US" sz="11500" dirty="0">
              <a:ln>
                <a:solidFill>
                  <a:srgbClr val="009999"/>
                </a:solidFill>
              </a:ln>
              <a:latin typeface="Eras Bold ITC" panose="020B0907030504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9449D5-B42A-44FD-860D-2F2712C435E4}"/>
              </a:ext>
            </a:extLst>
          </p:cNvPr>
          <p:cNvSpPr txBox="1"/>
          <p:nvPr/>
        </p:nvSpPr>
        <p:spPr>
          <a:xfrm>
            <a:off x="1019732" y="-585034"/>
            <a:ext cx="2631275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9600" b="1" dirty="0">
                <a:ln w="76200">
                  <a:solidFill>
                    <a:srgbClr val="070F20"/>
                  </a:solidFill>
                </a:ln>
              </a:rPr>
              <a:t>F</a:t>
            </a:r>
            <a:endParaRPr lang="en-US" sz="2800" b="1" dirty="0">
              <a:ln w="76200">
                <a:solidFill>
                  <a:srgbClr val="070F20"/>
                </a:solidFill>
              </a:ln>
            </a:endParaRPr>
          </a:p>
        </p:txBody>
      </p:sp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261639-7736-4C1D-BD05-906223D0CD4D}"/>
              </a:ext>
            </a:extLst>
          </p:cNvPr>
          <p:cNvSpPr/>
          <p:nvPr/>
        </p:nvSpPr>
        <p:spPr>
          <a:xfrm rot="10800000">
            <a:off x="8649848" y="-523122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EA1B0F7-A912-4DC1-AEED-7635357404F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-8671266" y="818954"/>
            <a:ext cx="7686260" cy="4267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7" name="Graphic 36" descr="Employee Badge">
            <a:extLst>
              <a:ext uri="{FF2B5EF4-FFF2-40B4-BE49-F238E27FC236}">
                <a16:creationId xmlns:a16="http://schemas.microsoft.com/office/drawing/2014/main" id="{7F93A3A2-1ED4-4AE5-9737-E4B0D573311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2933049" y="1382269"/>
            <a:ext cx="3657600" cy="3657600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22BD783-6903-4026-8204-EBA7A9C41B41}"/>
              </a:ext>
            </a:extLst>
          </p:cNvPr>
          <p:cNvSpPr/>
          <p:nvPr/>
        </p:nvSpPr>
        <p:spPr>
          <a:xfrm>
            <a:off x="6240429" y="-76330"/>
            <a:ext cx="3581400" cy="13141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n>
                  <a:solidFill>
                    <a:srgbClr val="009999"/>
                  </a:solidFill>
                </a:ln>
                <a:solidFill>
                  <a:schemeClr val="tx1"/>
                </a:solidFill>
                <a:latin typeface="Eras Bold ITC" panose="020B0907030504020204" pitchFamily="34" charset="0"/>
              </a:rPr>
              <a:t>Array’s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3165ED7-2BBF-4404-B44D-047745B2A8A5}"/>
              </a:ext>
            </a:extLst>
          </p:cNvPr>
          <p:cNvSpPr txBox="1"/>
          <p:nvPr/>
        </p:nvSpPr>
        <p:spPr>
          <a:xfrm>
            <a:off x="1019732" y="7605678"/>
            <a:ext cx="1063945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Count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9" name="Slide Zoom 38">
                <a:extLst>
                  <a:ext uri="{FF2B5EF4-FFF2-40B4-BE49-F238E27FC236}">
                    <a16:creationId xmlns:a16="http://schemas.microsoft.com/office/drawing/2014/main" id="{DB40DF6A-386A-49DF-9944-7380C08DD2B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79234205"/>
                  </p:ext>
                </p:extLst>
              </p:nvPr>
            </p:nvGraphicFramePr>
            <p:xfrm>
              <a:off x="7387496" y="-2572934"/>
              <a:ext cx="1295400" cy="728853"/>
            </p:xfrm>
            <a:graphic>
              <a:graphicData uri="http://schemas.microsoft.com/office/powerpoint/2016/slidezoom">
                <pslz:sldZm>
                  <pslz:sldZmObj sldId="354" cId="119587926">
                    <pslz:zmPr id="{F7C2614D-E6F5-4779-A080-5A34AAAA84B6}" transitionDur="1500" showBg="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95400" cy="72885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9" name="Slide Zoom 3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DB40DF6A-386A-49DF-9944-7380C08DD2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387496" y="-2572934"/>
                <a:ext cx="1295400" cy="7288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0564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3CB761-EA8D-4921-8483-D0BDD14E1408}"/>
              </a:ext>
            </a:extLst>
          </p:cNvPr>
          <p:cNvSpPr txBox="1"/>
          <p:nvPr/>
        </p:nvSpPr>
        <p:spPr>
          <a:xfrm>
            <a:off x="1141412" y="1981200"/>
            <a:ext cx="1063945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Count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F4B62788-E5C0-40AE-8C60-801F6581A1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74059708"/>
                  </p:ext>
                </p:extLst>
              </p:nvPr>
            </p:nvGraphicFramePr>
            <p:xfrm>
              <a:off x="8990012" y="2575786"/>
              <a:ext cx="1295400" cy="728853"/>
            </p:xfrm>
            <a:graphic>
              <a:graphicData uri="http://schemas.microsoft.com/office/powerpoint/2016/slidezoom">
                <pslz:sldZm>
                  <pslz:sldZmObj sldId="354" cId="119587926">
                    <pslz:zmPr id="{F7C2614D-E6F5-4779-A080-5A34AAAA84B6}" transitionDur="1500" showBg="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95400" cy="72885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F4B62788-E5C0-40AE-8C60-801F6581A1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990012" y="2575786"/>
                <a:ext cx="1295400" cy="7288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5085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755F0E-1B04-4AD0-B4D7-4A2BECD63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2" y="533400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33FE51-8A4C-45D5-BBFB-486CB45BB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02610"/>
            <a:ext cx="7473778" cy="2895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6E568A-DA47-4E2F-802A-64E822416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9012" y="2546513"/>
            <a:ext cx="2667000" cy="10029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73F279-055A-4EA2-9026-62BC4ABCFD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0012" y="4030625"/>
            <a:ext cx="1905000" cy="9303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BACA70-9CFF-47EF-9E4E-2F03492C0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4780" y="5402923"/>
            <a:ext cx="3975463" cy="7905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C5B556-8B4B-4C9C-A630-B5EC56B510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9025405" y="2818868"/>
            <a:ext cx="7472947" cy="3276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578164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08E8F8-34D1-41BC-803C-1BF459BD2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012" y="1246908"/>
            <a:ext cx="9975881" cy="446809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3DCAD4-7827-49A8-86DE-ADD37BC562A5}"/>
              </a:ext>
            </a:extLst>
          </p:cNvPr>
          <p:cNvSpPr txBox="1"/>
          <p:nvPr/>
        </p:nvSpPr>
        <p:spPr>
          <a:xfrm>
            <a:off x="-9297988" y="1752600"/>
            <a:ext cx="845936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Sort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8BCDC9B3-3664-45B8-BCF1-6FCB4343D0B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36108804"/>
                  </p:ext>
                </p:extLst>
              </p:nvPr>
            </p:nvGraphicFramePr>
            <p:xfrm>
              <a:off x="13866812" y="2861670"/>
              <a:ext cx="762000" cy="428737"/>
            </p:xfrm>
            <a:graphic>
              <a:graphicData uri="http://schemas.microsoft.com/office/powerpoint/2016/slidezoom">
                <pslz:sldZm>
                  <pslz:sldZmObj sldId="348" cId="10485719">
                    <pslz:zmPr id="{9968D9EB-6755-4E38-9531-3E3CD3849476}" returnToParent="0" transitionDur="2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62000" cy="428737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4" name="Slide Zoom 3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8BCDC9B3-3664-45B8-BCF1-6FCB4343D0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866812" y="2861670"/>
                <a:ext cx="762000" cy="4287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587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3CB761-EA8D-4921-8483-D0BDD14E1408}"/>
              </a:ext>
            </a:extLst>
          </p:cNvPr>
          <p:cNvSpPr txBox="1"/>
          <p:nvPr/>
        </p:nvSpPr>
        <p:spPr>
          <a:xfrm>
            <a:off x="1903412" y="2057400"/>
            <a:ext cx="845936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Sort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166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166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115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107F892C-195A-4BFD-95CC-3D364EFC5E2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71908637"/>
                  </p:ext>
                </p:extLst>
              </p:nvPr>
            </p:nvGraphicFramePr>
            <p:xfrm>
              <a:off x="7770812" y="2952102"/>
              <a:ext cx="762000" cy="428737"/>
            </p:xfrm>
            <a:graphic>
              <a:graphicData uri="http://schemas.microsoft.com/office/powerpoint/2016/slidezoom">
                <pslz:sldZm>
                  <pslz:sldZmObj sldId="348" cId="10485719">
                    <pslz:zmPr id="{9968D9EB-6755-4E38-9531-3E3CD3849476}" returnToParent="0" transitionDur="2000" showBg="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62000" cy="428737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107F892C-195A-4BFD-95CC-3D364EFC5E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770812" y="2952102"/>
                <a:ext cx="762000" cy="4287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4011379"/>
      </p:ext>
    </p:extLst>
  </p:cSld>
  <p:clrMapOvr>
    <a:masterClrMapping/>
  </p:clrMapOvr>
  <p:transition spd="slow">
    <p:push dir="u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D3AB2C-AD14-4561-8CF9-B90B6022B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228600"/>
            <a:ext cx="8930837" cy="6172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1F5F5F8-9A6B-4F26-A57E-A0A778B32986}"/>
              </a:ext>
            </a:extLst>
          </p:cNvPr>
          <p:cNvSpPr/>
          <p:nvPr/>
        </p:nvSpPr>
        <p:spPr>
          <a:xfrm>
            <a:off x="2132012" y="457200"/>
            <a:ext cx="8229600" cy="56388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04857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D3AB2C-AD14-4561-8CF9-B90B6022B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228600"/>
            <a:ext cx="8930837" cy="6172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1F5F5F8-9A6B-4F26-A57E-A0A778B32986}"/>
              </a:ext>
            </a:extLst>
          </p:cNvPr>
          <p:cNvSpPr/>
          <p:nvPr/>
        </p:nvSpPr>
        <p:spPr>
          <a:xfrm>
            <a:off x="2132012" y="1524000"/>
            <a:ext cx="8229600" cy="45720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5128802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D3AB2C-AD14-4561-8CF9-B90B6022B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228600"/>
            <a:ext cx="8930837" cy="6172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1F5F5F8-9A6B-4F26-A57E-A0A778B32986}"/>
              </a:ext>
            </a:extLst>
          </p:cNvPr>
          <p:cNvSpPr/>
          <p:nvPr/>
        </p:nvSpPr>
        <p:spPr>
          <a:xfrm>
            <a:off x="2132012" y="3352800"/>
            <a:ext cx="8229600" cy="27432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8929565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D3AB2C-AD14-4561-8CF9-B90B6022B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228600"/>
            <a:ext cx="8930837" cy="61722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1F5F5F8-9A6B-4F26-A57E-A0A778B32986}"/>
              </a:ext>
            </a:extLst>
          </p:cNvPr>
          <p:cNvSpPr/>
          <p:nvPr/>
        </p:nvSpPr>
        <p:spPr>
          <a:xfrm>
            <a:off x="2101630" y="3009900"/>
            <a:ext cx="8183782" cy="45719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2987910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44C19C-BF8E-4ABB-874F-85FC7D599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212" y="457200"/>
            <a:ext cx="5410200" cy="61651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9963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3CB761-EA8D-4921-8483-D0BDD14E1408}"/>
              </a:ext>
            </a:extLst>
          </p:cNvPr>
          <p:cNvSpPr txBox="1"/>
          <p:nvPr/>
        </p:nvSpPr>
        <p:spPr>
          <a:xfrm>
            <a:off x="1598612" y="228600"/>
            <a:ext cx="37737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Sort</a:t>
            </a:r>
            <a:r>
              <a:rPr lang="en-US" sz="72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72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72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60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93A61B-9ED9-4E31-991D-7E935F89437C}"/>
              </a:ext>
            </a:extLst>
          </p:cNvPr>
          <p:cNvSpPr txBox="1"/>
          <p:nvPr/>
        </p:nvSpPr>
        <p:spPr>
          <a:xfrm>
            <a:off x="1623145" y="1544334"/>
            <a:ext cx="41713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rSort</a:t>
            </a:r>
            <a:r>
              <a:rPr lang="en-US" sz="72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72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72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60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E19900-1D60-4964-83C2-7B9FEA8DC7F6}"/>
              </a:ext>
            </a:extLst>
          </p:cNvPr>
          <p:cNvSpPr txBox="1"/>
          <p:nvPr/>
        </p:nvSpPr>
        <p:spPr>
          <a:xfrm>
            <a:off x="1623145" y="2860068"/>
            <a:ext cx="43332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aSort</a:t>
            </a:r>
            <a:r>
              <a:rPr lang="en-US" sz="72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72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72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60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78994A-C938-4BBF-9182-E5B8D0103FB1}"/>
              </a:ext>
            </a:extLst>
          </p:cNvPr>
          <p:cNvSpPr txBox="1"/>
          <p:nvPr/>
        </p:nvSpPr>
        <p:spPr>
          <a:xfrm>
            <a:off x="1623145" y="4325843"/>
            <a:ext cx="43332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kSort</a:t>
            </a:r>
            <a:r>
              <a:rPr lang="en-US" sz="72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72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72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60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58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3CB761-EA8D-4921-8483-D0BDD14E1408}"/>
              </a:ext>
            </a:extLst>
          </p:cNvPr>
          <p:cNvSpPr txBox="1"/>
          <p:nvPr/>
        </p:nvSpPr>
        <p:spPr>
          <a:xfrm>
            <a:off x="684212" y="1981200"/>
            <a:ext cx="1081738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 err="1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In_array</a:t>
            </a:r>
            <a:r>
              <a:rPr lang="en-US" sz="138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( </a:t>
            </a:r>
            <a:r>
              <a:rPr lang="en-US" sz="13800" dirty="0">
                <a:ln>
                  <a:solidFill>
                    <a:srgbClr val="009999"/>
                  </a:solidFill>
                </a:ln>
                <a:latin typeface="Eras Bold ITC" panose="020B0907030504020204" pitchFamily="34" charset="0"/>
              </a:rPr>
              <a:t>..</a:t>
            </a:r>
            <a:r>
              <a:rPr lang="en-US" sz="13800" dirty="0">
                <a:ln>
                  <a:solidFill>
                    <a:srgbClr val="009999"/>
                  </a:solidFill>
                </a:ln>
                <a:solidFill>
                  <a:srgbClr val="00B0F0"/>
                </a:solidFill>
                <a:latin typeface="Eras Bold ITC" panose="020B0907030504020204" pitchFamily="34" charset="0"/>
              </a:rPr>
              <a:t> )</a:t>
            </a:r>
            <a:endParaRPr lang="en-US" sz="9600" dirty="0">
              <a:ln>
                <a:solidFill>
                  <a:srgbClr val="009999"/>
                </a:solidFill>
              </a:ln>
              <a:solidFill>
                <a:srgbClr val="00B0F0"/>
              </a:solidFill>
              <a:latin typeface="Eras Bold ITC" panose="020B0907030504020204" pitchFamily="34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AD566077-168C-4713-8FDA-6D0C26E7C1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04645602"/>
                  </p:ext>
                </p:extLst>
              </p:nvPr>
            </p:nvGraphicFramePr>
            <p:xfrm>
              <a:off x="9218612" y="2574934"/>
              <a:ext cx="914003" cy="514261"/>
            </p:xfrm>
            <a:graphic>
              <a:graphicData uri="http://schemas.microsoft.com/office/powerpoint/2016/slidezoom">
                <pslz:sldZm>
                  <pslz:sldZmObj sldId="355" cId="3523780023">
                    <pslz:zmPr id="{4E2FC8CB-FAD1-4A8B-8D17-640538205BB5}" returnToParent="0" transitionDur="1750" showBg="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14003" cy="51426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D566077-168C-4713-8FDA-6D0C26E7C1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218612" y="2574934"/>
                <a:ext cx="914003" cy="51426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6335813"/>
      </p:ext>
    </p:extLst>
  </p:cSld>
  <p:clrMapOvr>
    <a:masterClrMapping/>
  </p:clrMapOvr>
  <p:transition spd="slow">
    <p:push dir="u"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48B91C-30A8-48EB-9C46-3FCDB53DA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612" y="554787"/>
            <a:ext cx="9668685" cy="554121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5A9964-BD99-49C9-8BA4-872C54DE5A6E}"/>
              </a:ext>
            </a:extLst>
          </p:cNvPr>
          <p:cNvSpPr/>
          <p:nvPr/>
        </p:nvSpPr>
        <p:spPr>
          <a:xfrm>
            <a:off x="1522413" y="762000"/>
            <a:ext cx="8991600" cy="50292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523780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9BE514-1C2A-47B6-AB41-D39D65C15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2743200"/>
            <a:ext cx="7472947" cy="3276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1310159-02A7-4CCF-BA4B-293B63D4A7A8}"/>
              </a:ext>
            </a:extLst>
          </p:cNvPr>
          <p:cNvGrpSpPr/>
          <p:nvPr/>
        </p:nvGrpSpPr>
        <p:grpSpPr>
          <a:xfrm>
            <a:off x="9066212" y="3765834"/>
            <a:ext cx="3810000" cy="1476465"/>
            <a:chOff x="9066212" y="3781334"/>
            <a:chExt cx="3810000" cy="147646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430EDC9-3EED-4EE2-9098-62C4EE052B7F}"/>
                </a:ext>
              </a:extLst>
            </p:cNvPr>
            <p:cNvGrpSpPr/>
            <p:nvPr/>
          </p:nvGrpSpPr>
          <p:grpSpPr>
            <a:xfrm>
              <a:off x="9066212" y="3781334"/>
              <a:ext cx="3810000" cy="1476465"/>
              <a:chOff x="9066212" y="3781334"/>
              <a:chExt cx="3810000" cy="1476465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6974B0E-138F-4A40-ABDC-3983744AF279}"/>
                  </a:ext>
                </a:extLst>
              </p:cNvPr>
              <p:cNvSpPr/>
              <p:nvPr/>
            </p:nvSpPr>
            <p:spPr>
              <a:xfrm>
                <a:off x="9066212" y="3781334"/>
                <a:ext cx="3810000" cy="147646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BB2BF3-ABDE-4C30-B49E-2BA41EB6D3A7}"/>
                  </a:ext>
                </a:extLst>
              </p:cNvPr>
              <p:cNvSpPr txBox="1"/>
              <p:nvPr/>
            </p:nvSpPr>
            <p:spPr>
              <a:xfrm>
                <a:off x="9371012" y="3781335"/>
                <a:ext cx="34290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200" dirty="0">
                    <a:solidFill>
                      <a:srgbClr val="081022"/>
                    </a:solidFill>
                    <a:latin typeface="Eras Bold ITC" panose="020B0907030504020204" pitchFamily="34" charset="0"/>
                  </a:rPr>
                  <a:t>Loop</a:t>
                </a: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92259C29-CD2D-4503-BBCE-9C78A6DD33F7}"/>
                </a:ext>
              </a:extLst>
            </p:cNvPr>
            <p:cNvSpPr/>
            <p:nvPr/>
          </p:nvSpPr>
          <p:spPr>
            <a:xfrm rot="18888543">
              <a:off x="9904932" y="4039774"/>
              <a:ext cx="609337" cy="497621"/>
            </a:xfrm>
            <a:prstGeom prst="arc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81022"/>
                </a:solidFill>
              </a:endParaRPr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0D0E6FEE-8A3D-4BB4-B7BC-88601D53069C}"/>
                </a:ext>
              </a:extLst>
            </p:cNvPr>
            <p:cNvSpPr/>
            <p:nvPr/>
          </p:nvSpPr>
          <p:spPr>
            <a:xfrm rot="18888543">
              <a:off x="10525155" y="4028887"/>
              <a:ext cx="609337" cy="497621"/>
            </a:xfrm>
            <a:prstGeom prst="arc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81022"/>
                </a:solidFill>
              </a:endParaRPr>
            </a:p>
          </p:txBody>
        </p:sp>
      </p:grpSp>
      <p:sp>
        <p:nvSpPr>
          <p:cNvPr id="5" name="Arc 4">
            <a:extLst>
              <a:ext uri="{FF2B5EF4-FFF2-40B4-BE49-F238E27FC236}">
                <a16:creationId xmlns:a16="http://schemas.microsoft.com/office/drawing/2014/main" id="{8D9B1DCA-4F3D-482C-B68F-10F2CD790989}"/>
              </a:ext>
            </a:extLst>
          </p:cNvPr>
          <p:cNvSpPr/>
          <p:nvPr/>
        </p:nvSpPr>
        <p:spPr>
          <a:xfrm rot="8250404">
            <a:off x="10143635" y="4084967"/>
            <a:ext cx="914400" cy="838200"/>
          </a:xfrm>
          <a:prstGeom prst="arc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81022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724E05A-B9B6-4744-9FA1-A62945A59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381000"/>
            <a:ext cx="10874062" cy="12954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E05562-5960-4F48-9338-A445495A4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145588" y="2918199"/>
            <a:ext cx="7473778" cy="28956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7821217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48B91C-30A8-48EB-9C46-3FCDB53DA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612" y="554787"/>
            <a:ext cx="9668685" cy="554121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5A9964-BD99-49C9-8BA4-872C54DE5A6E}"/>
              </a:ext>
            </a:extLst>
          </p:cNvPr>
          <p:cNvSpPr/>
          <p:nvPr/>
        </p:nvSpPr>
        <p:spPr>
          <a:xfrm>
            <a:off x="1522413" y="2286000"/>
            <a:ext cx="8991600" cy="35052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5655630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48B91C-30A8-48EB-9C46-3FCDB53DA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612" y="554787"/>
            <a:ext cx="9668685" cy="554121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5A9964-BD99-49C9-8BA4-872C54DE5A6E}"/>
              </a:ext>
            </a:extLst>
          </p:cNvPr>
          <p:cNvSpPr/>
          <p:nvPr/>
        </p:nvSpPr>
        <p:spPr>
          <a:xfrm>
            <a:off x="1522413" y="2895600"/>
            <a:ext cx="8991600" cy="28956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161002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48B91C-30A8-48EB-9C46-3FCDB53DA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612" y="554787"/>
            <a:ext cx="9668685" cy="554121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5A9964-BD99-49C9-8BA4-872C54DE5A6E}"/>
              </a:ext>
            </a:extLst>
          </p:cNvPr>
          <p:cNvSpPr/>
          <p:nvPr/>
        </p:nvSpPr>
        <p:spPr>
          <a:xfrm>
            <a:off x="1522413" y="3733800"/>
            <a:ext cx="8991600" cy="20574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4115539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48B91C-30A8-48EB-9C46-3FCDB53DA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612" y="554787"/>
            <a:ext cx="9668685" cy="554121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5A9964-BD99-49C9-8BA4-872C54DE5A6E}"/>
              </a:ext>
            </a:extLst>
          </p:cNvPr>
          <p:cNvSpPr/>
          <p:nvPr/>
        </p:nvSpPr>
        <p:spPr>
          <a:xfrm>
            <a:off x="1522413" y="3581400"/>
            <a:ext cx="8991600" cy="2286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5716229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0B50CA-4B26-4B5D-99EB-90954B32C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412" y="1981200"/>
            <a:ext cx="7505700" cy="2743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35858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424BD82-82B8-4E23-8022-B385245455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36612" y="-9177299"/>
            <a:ext cx="9700752" cy="6858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85623A7-644B-4780-B480-85A043E8BB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314" y="8915400"/>
            <a:ext cx="970075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0BA82A-7A1E-4C6F-A6CB-FB3E5D16C7F8}"/>
              </a:ext>
            </a:extLst>
          </p:cNvPr>
          <p:cNvSpPr txBox="1"/>
          <p:nvPr/>
        </p:nvSpPr>
        <p:spPr>
          <a:xfrm>
            <a:off x="-4268788" y="2367027"/>
            <a:ext cx="1125629" cy="186204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15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P</a:t>
            </a:r>
            <a:endParaRPr lang="ar-EG" sz="115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3FC767-54F5-4474-8B1C-F01559F9C570}"/>
              </a:ext>
            </a:extLst>
          </p:cNvPr>
          <p:cNvSpPr txBox="1"/>
          <p:nvPr/>
        </p:nvSpPr>
        <p:spPr>
          <a:xfrm>
            <a:off x="4991124" y="-3250322"/>
            <a:ext cx="1391728" cy="186204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15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H</a:t>
            </a:r>
            <a:endParaRPr lang="ar-EG" sz="28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A7630D-BA19-4E2F-8E78-AA2F026208DE}"/>
              </a:ext>
            </a:extLst>
          </p:cNvPr>
          <p:cNvSpPr txBox="1"/>
          <p:nvPr/>
        </p:nvSpPr>
        <p:spPr>
          <a:xfrm>
            <a:off x="16991012" y="2128752"/>
            <a:ext cx="970137" cy="186204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1500" dirty="0">
                <a:ln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P</a:t>
            </a:r>
            <a:endParaRPr lang="ar-EG" sz="11500" dirty="0">
              <a:ln>
                <a:solidFill>
                  <a:schemeClr val="tx1"/>
                </a:solidFill>
              </a:ln>
              <a:solidFill>
                <a:srgbClr val="009999"/>
              </a:solidFill>
              <a:latin typeface="Eras Bold ITC" panose="020B0907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E4B438-4BF7-41A9-9882-BB4F81DF3D82}"/>
              </a:ext>
            </a:extLst>
          </p:cNvPr>
          <p:cNvSpPr txBox="1"/>
          <p:nvPr/>
        </p:nvSpPr>
        <p:spPr>
          <a:xfrm>
            <a:off x="1120457" y="2173754"/>
            <a:ext cx="41681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n w="38100">
                  <a:solidFill>
                    <a:schemeClr val="tx1"/>
                  </a:solidFill>
                </a:ln>
                <a:solidFill>
                  <a:srgbClr val="009999"/>
                </a:solidFill>
                <a:latin typeface="Eras Bold ITC" panose="020B0907030504020204" pitchFamily="34" charset="0"/>
              </a:rPr>
              <a:t>R</a:t>
            </a:r>
            <a:r>
              <a:rPr lang="en-US" sz="9600" dirty="0">
                <a:ln w="38100">
                  <a:solidFill>
                    <a:schemeClr val="tx1"/>
                  </a:solidFill>
                </a:ln>
                <a:latin typeface="Eras Bold ITC" panose="020B0907030504020204" pitchFamily="34" charset="0"/>
              </a:rPr>
              <a:t>iddle</a:t>
            </a:r>
            <a:endParaRPr lang="en-US" sz="2800" dirty="0">
              <a:ln w="38100">
                <a:solidFill>
                  <a:schemeClr val="tx1"/>
                </a:solidFill>
              </a:ln>
              <a:latin typeface="Eras Bold ITC" panose="020B0907030504020204" pitchFamily="34" charset="0"/>
            </a:endParaRPr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BFE7252-6278-4859-B3E2-D563CDA7EFB6}"/>
              </a:ext>
            </a:extLst>
          </p:cNvPr>
          <p:cNvSpPr/>
          <p:nvPr/>
        </p:nvSpPr>
        <p:spPr>
          <a:xfrm>
            <a:off x="-6547529" y="-381000"/>
            <a:ext cx="4557482" cy="6858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628C15-12A9-44D1-9685-4D61F43F7FC1}"/>
              </a:ext>
            </a:extLst>
          </p:cNvPr>
          <p:cNvSpPr txBox="1"/>
          <p:nvPr/>
        </p:nvSpPr>
        <p:spPr>
          <a:xfrm>
            <a:off x="-5853789" y="-1089309"/>
            <a:ext cx="3408305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b="1" dirty="0">
                <a:ln w="76200">
                  <a:solidFill>
                    <a:srgbClr val="070F20"/>
                  </a:solidFill>
                </a:ln>
              </a:rPr>
              <a:t>1</a:t>
            </a:r>
            <a:endParaRPr lang="en-US" b="1" dirty="0">
              <a:ln w="76200">
                <a:solidFill>
                  <a:srgbClr val="070F20"/>
                </a:solidFill>
              </a:ln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917D7B-C3A2-4F03-ADEB-DD824EF338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690" y="1121748"/>
            <a:ext cx="5509753" cy="413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442684"/>
      </p:ext>
    </p:extLst>
  </p:cSld>
  <p:clrMapOvr>
    <a:masterClrMapping/>
  </p:clrMapOvr>
  <p:transition spd="slow">
    <p:push dir="u"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F8EA08F-AFAD-4AAE-AE88-FCF5639E2CF8}"/>
              </a:ext>
            </a:extLst>
          </p:cNvPr>
          <p:cNvSpPr/>
          <p:nvPr/>
        </p:nvSpPr>
        <p:spPr>
          <a:xfrm>
            <a:off x="3503612" y="914400"/>
            <a:ext cx="5105400" cy="48006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2C7A08-F57B-4215-A8F7-076DA1492BA1}"/>
              </a:ext>
            </a:extLst>
          </p:cNvPr>
          <p:cNvSpPr/>
          <p:nvPr/>
        </p:nvSpPr>
        <p:spPr>
          <a:xfrm>
            <a:off x="5884862" y="3143250"/>
            <a:ext cx="342900" cy="342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04560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71A7385-248F-4F4C-86D2-FD1DDD91F6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812" y="1905000"/>
            <a:ext cx="9700752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01A99E-E4E8-41AA-A4AB-53BF848D69D3}"/>
              </a:ext>
            </a:extLst>
          </p:cNvPr>
          <p:cNvSpPr txBox="1"/>
          <p:nvPr/>
        </p:nvSpPr>
        <p:spPr>
          <a:xfrm>
            <a:off x="2970212" y="2543414"/>
            <a:ext cx="6133410" cy="221599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3800" dirty="0">
                <a:latin typeface="Dubai" panose="020B0503030403030204" pitchFamily="34" charset="-78"/>
                <a:cs typeface="Dubai" panose="020B0503030403030204" pitchFamily="34" charset="-78"/>
              </a:rPr>
              <a:t>The End</a:t>
            </a:r>
            <a:endParaRPr lang="ar-EG" sz="13800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C77DA1-C0A7-4F1C-A8B9-38134C5AC2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89012" y="-182880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AC0164-7039-4B6D-9450-133A644D7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572F9F-3A1C-4FF0-8490-123E98254904}"/>
              </a:ext>
            </a:extLst>
          </p:cNvPr>
          <p:cNvSpPr/>
          <p:nvPr/>
        </p:nvSpPr>
        <p:spPr>
          <a:xfrm>
            <a:off x="531812" y="723900"/>
            <a:ext cx="6629400" cy="7239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10955-C6CA-468D-9898-A0A5C1E27DD0}"/>
              </a:ext>
            </a:extLst>
          </p:cNvPr>
          <p:cNvSpPr/>
          <p:nvPr/>
        </p:nvSpPr>
        <p:spPr>
          <a:xfrm>
            <a:off x="531812" y="1504950"/>
            <a:ext cx="7620000" cy="154305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2241898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AC0164-7039-4B6D-9450-133A644D7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381000"/>
            <a:ext cx="8235108" cy="2971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572F9F-3A1C-4FF0-8490-123E98254904}"/>
              </a:ext>
            </a:extLst>
          </p:cNvPr>
          <p:cNvSpPr/>
          <p:nvPr/>
        </p:nvSpPr>
        <p:spPr>
          <a:xfrm>
            <a:off x="1674812" y="723900"/>
            <a:ext cx="4724400" cy="72390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10955-C6CA-468D-9898-A0A5C1E27DD0}"/>
              </a:ext>
            </a:extLst>
          </p:cNvPr>
          <p:cNvSpPr/>
          <p:nvPr/>
        </p:nvSpPr>
        <p:spPr>
          <a:xfrm>
            <a:off x="531812" y="1504950"/>
            <a:ext cx="7620000" cy="1009650"/>
          </a:xfrm>
          <a:prstGeom prst="rect">
            <a:avLst/>
          </a:prstGeom>
          <a:solidFill>
            <a:srgbClr val="3B4553"/>
          </a:solidFill>
          <a:ln>
            <a:solidFill>
              <a:srgbClr val="3B45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1183026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10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11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12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13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1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15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16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17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18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19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0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1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2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3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4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5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6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7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28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5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6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7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8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9.xml><?xml version="1.0" encoding="utf-8"?>
<Control xmlns="http://schemas.microsoft.com/VisualStudio/2011/storyboarding/control">
  <Id Name="b9d195cb-5a4b-4da3-a296-7795415a0b18" Revision="1" Stencil="System.MyShapes" StencilVersion="1.0"/>
</Control>
</file>

<file path=customXml/itemProps1.xml><?xml version="1.0" encoding="utf-8"?>
<ds:datastoreItem xmlns:ds="http://schemas.openxmlformats.org/officeDocument/2006/customXml" ds:itemID="{F5CFC107-F3CE-4092-8569-770B66312AB9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7D66DCA5-717D-4673-BE2C-B2990AED386F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426DC1BF-E923-4375-8FDA-D7C89BF12D0B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F40E7425-C7B7-4DEC-9822-5A7412273437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8E7F6070-926E-41CB-B019-ACB0E8A4B305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60C67BEE-D13F-4BD2-98A5-34D8A0977F68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15.xml><?xml version="1.0" encoding="utf-8"?>
<ds:datastoreItem xmlns:ds="http://schemas.openxmlformats.org/officeDocument/2006/customXml" ds:itemID="{125A1EC2-B007-4C04-9F30-3B630A3BC674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A2E60334-0015-4E57-9C17-8E90809EFBC5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DA68D61F-A335-4AA7-A20F-C2FD5AAC46A0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19.xml><?xml version="1.0" encoding="utf-8"?>
<ds:datastoreItem xmlns:ds="http://schemas.openxmlformats.org/officeDocument/2006/customXml" ds:itemID="{87BCD990-C884-4EB4-A31C-76848F220D78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22D76779-4EB6-4028-BF32-3B07CB77B836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EE04D31F-BE5A-4EF0-954E-0478886A8D3B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C4474F67-5994-4AD8-8B93-EB1F1613257B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E2C9F3B9-90B1-494D-A0B2-97AE76C63A03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9217C5D1-538D-47D7-B43D-DF954195EE65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B684C9BE-1FA1-4674-994E-455646C126F5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56BD6318-17D8-4550-9DC7-87148CEDC015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F9919F87-E519-41B3-9B26-7422414534D0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2F37D007-7387-4E10-A3E5-E4502B88A254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73FEC61E-B185-4F3E-A0A8-9E869E4B9B5A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7CD6C221-E896-463C-BFB3-2C3FD859058D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7EAC9D93-379B-404E-A957-67B23E375D92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A394D0E1-87FE-42F0-8EE0-6616B9169EDE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A50315A1-38C0-4B6B-BB75-2168B9F3D265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60FA1005-1AB3-42B1-91F5-E19EFE98E3FD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5A6E3A8C-EC75-4551-BAAF-9A9347045FB2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2320</TotalTime>
  <Words>307</Words>
  <Application>Microsoft Office PowerPoint</Application>
  <PresentationFormat>Custom</PresentationFormat>
  <Paragraphs>87</Paragraphs>
  <Slides>77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6" baseType="lpstr">
      <vt:lpstr>Arial</vt:lpstr>
      <vt:lpstr>Arial Black</vt:lpstr>
      <vt:lpstr>Calibri</vt:lpstr>
      <vt:lpstr>Dubai</vt:lpstr>
      <vt:lpstr>Eras Bold ITC</vt:lpstr>
      <vt:lpstr>Sitka Subheading</vt:lpstr>
      <vt:lpstr>Tahoma</vt:lpstr>
      <vt:lpstr>Wingdings</vt:lpstr>
      <vt:lpstr>Tech 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mosaab muhammed</dc:creator>
  <cp:lastModifiedBy>mosaab muhammed</cp:lastModifiedBy>
  <cp:revision>165</cp:revision>
  <dcterms:created xsi:type="dcterms:W3CDTF">2018-02-11T19:31:29Z</dcterms:created>
  <dcterms:modified xsi:type="dcterms:W3CDTF">2018-02-25T08:07:05Z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